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Lst>
  <p:sldSz cx="7562850" cy="10688638"/>
  <p:notesSz cx="6858000" cy="9144000"/>
  <p:defaultTextStyle>
    <a:defPPr>
      <a:defRPr lang="ja-JP"/>
    </a:defPPr>
    <a:lvl1pPr marL="0" algn="l" defTabSz="497754" rtl="0" eaLnBrk="1" latinLnBrk="0" hangingPunct="1">
      <a:defRPr kumimoji="1" sz="2000" kern="1200">
        <a:solidFill>
          <a:schemeClr val="tx1"/>
        </a:solidFill>
        <a:latin typeface="+mn-lt"/>
        <a:ea typeface="+mn-ea"/>
        <a:cs typeface="+mn-cs"/>
      </a:defRPr>
    </a:lvl1pPr>
    <a:lvl2pPr marL="497754" algn="l" defTabSz="497754" rtl="0" eaLnBrk="1" latinLnBrk="0" hangingPunct="1">
      <a:defRPr kumimoji="1" sz="2000" kern="1200">
        <a:solidFill>
          <a:schemeClr val="tx1"/>
        </a:solidFill>
        <a:latin typeface="+mn-lt"/>
        <a:ea typeface="+mn-ea"/>
        <a:cs typeface="+mn-cs"/>
      </a:defRPr>
    </a:lvl2pPr>
    <a:lvl3pPr marL="995507" algn="l" defTabSz="497754" rtl="0" eaLnBrk="1" latinLnBrk="0" hangingPunct="1">
      <a:defRPr kumimoji="1" sz="2000" kern="1200">
        <a:solidFill>
          <a:schemeClr val="tx1"/>
        </a:solidFill>
        <a:latin typeface="+mn-lt"/>
        <a:ea typeface="+mn-ea"/>
        <a:cs typeface="+mn-cs"/>
      </a:defRPr>
    </a:lvl3pPr>
    <a:lvl4pPr marL="1493261" algn="l" defTabSz="497754" rtl="0" eaLnBrk="1" latinLnBrk="0" hangingPunct="1">
      <a:defRPr kumimoji="1" sz="2000" kern="1200">
        <a:solidFill>
          <a:schemeClr val="tx1"/>
        </a:solidFill>
        <a:latin typeface="+mn-lt"/>
        <a:ea typeface="+mn-ea"/>
        <a:cs typeface="+mn-cs"/>
      </a:defRPr>
    </a:lvl4pPr>
    <a:lvl5pPr marL="1991015" algn="l" defTabSz="497754" rtl="0" eaLnBrk="1" latinLnBrk="0" hangingPunct="1">
      <a:defRPr kumimoji="1" sz="2000" kern="1200">
        <a:solidFill>
          <a:schemeClr val="tx1"/>
        </a:solidFill>
        <a:latin typeface="+mn-lt"/>
        <a:ea typeface="+mn-ea"/>
        <a:cs typeface="+mn-cs"/>
      </a:defRPr>
    </a:lvl5pPr>
    <a:lvl6pPr marL="2488768" algn="l" defTabSz="497754" rtl="0" eaLnBrk="1" latinLnBrk="0" hangingPunct="1">
      <a:defRPr kumimoji="1" sz="2000" kern="1200">
        <a:solidFill>
          <a:schemeClr val="tx1"/>
        </a:solidFill>
        <a:latin typeface="+mn-lt"/>
        <a:ea typeface="+mn-ea"/>
        <a:cs typeface="+mn-cs"/>
      </a:defRPr>
    </a:lvl6pPr>
    <a:lvl7pPr marL="2986522" algn="l" defTabSz="497754" rtl="0" eaLnBrk="1" latinLnBrk="0" hangingPunct="1">
      <a:defRPr kumimoji="1" sz="2000" kern="1200">
        <a:solidFill>
          <a:schemeClr val="tx1"/>
        </a:solidFill>
        <a:latin typeface="+mn-lt"/>
        <a:ea typeface="+mn-ea"/>
        <a:cs typeface="+mn-cs"/>
      </a:defRPr>
    </a:lvl7pPr>
    <a:lvl8pPr marL="3484275" algn="l" defTabSz="497754" rtl="0" eaLnBrk="1" latinLnBrk="0" hangingPunct="1">
      <a:defRPr kumimoji="1" sz="2000" kern="1200">
        <a:solidFill>
          <a:schemeClr val="tx1"/>
        </a:solidFill>
        <a:latin typeface="+mn-lt"/>
        <a:ea typeface="+mn-ea"/>
        <a:cs typeface="+mn-cs"/>
      </a:defRPr>
    </a:lvl8pPr>
    <a:lvl9pPr marL="3982029" algn="l" defTabSz="497754" rtl="0" eaLnBrk="1" latinLnBrk="0" hangingPunct="1">
      <a:defRPr kumimoji="1"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35" d="100"/>
          <a:sy n="135" d="100"/>
        </p:scale>
        <p:origin x="-904" y="-104"/>
      </p:cViewPr>
      <p:guideLst>
        <p:guide orient="horz" pos="3367"/>
        <p:guide pos="238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7214" y="3320408"/>
            <a:ext cx="6428423" cy="229112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34428" y="6056896"/>
            <a:ext cx="5293995" cy="2731540"/>
          </a:xfrm>
        </p:spPr>
        <p:txBody>
          <a:bodyPr/>
          <a:lstStyle>
            <a:lvl1pPr marL="0" indent="0" algn="ctr">
              <a:buNone/>
              <a:defRPr>
                <a:solidFill>
                  <a:schemeClr val="tx1">
                    <a:tint val="75000"/>
                  </a:schemeClr>
                </a:solidFill>
              </a:defRPr>
            </a:lvl1pPr>
            <a:lvl2pPr marL="497754" indent="0" algn="ctr">
              <a:buNone/>
              <a:defRPr>
                <a:solidFill>
                  <a:schemeClr val="tx1">
                    <a:tint val="75000"/>
                  </a:schemeClr>
                </a:solidFill>
              </a:defRPr>
            </a:lvl2pPr>
            <a:lvl3pPr marL="995507" indent="0" algn="ctr">
              <a:buNone/>
              <a:defRPr>
                <a:solidFill>
                  <a:schemeClr val="tx1">
                    <a:tint val="75000"/>
                  </a:schemeClr>
                </a:solidFill>
              </a:defRPr>
            </a:lvl3pPr>
            <a:lvl4pPr marL="1493261" indent="0" algn="ctr">
              <a:buNone/>
              <a:defRPr>
                <a:solidFill>
                  <a:schemeClr val="tx1">
                    <a:tint val="75000"/>
                  </a:schemeClr>
                </a:solidFill>
              </a:defRPr>
            </a:lvl4pPr>
            <a:lvl5pPr marL="1991015" indent="0" algn="ctr">
              <a:buNone/>
              <a:defRPr>
                <a:solidFill>
                  <a:schemeClr val="tx1">
                    <a:tint val="75000"/>
                  </a:schemeClr>
                </a:solidFill>
              </a:defRPr>
            </a:lvl5pPr>
            <a:lvl6pPr marL="2488768" indent="0" algn="ctr">
              <a:buNone/>
              <a:defRPr>
                <a:solidFill>
                  <a:schemeClr val="tx1">
                    <a:tint val="75000"/>
                  </a:schemeClr>
                </a:solidFill>
              </a:defRPr>
            </a:lvl6pPr>
            <a:lvl7pPr marL="2986522" indent="0" algn="ctr">
              <a:buNone/>
              <a:defRPr>
                <a:solidFill>
                  <a:schemeClr val="tx1">
                    <a:tint val="75000"/>
                  </a:schemeClr>
                </a:solidFill>
              </a:defRPr>
            </a:lvl7pPr>
            <a:lvl8pPr marL="3484275" indent="0" algn="ctr">
              <a:buNone/>
              <a:defRPr>
                <a:solidFill>
                  <a:schemeClr val="tx1">
                    <a:tint val="75000"/>
                  </a:schemeClr>
                </a:solidFill>
              </a:defRPr>
            </a:lvl8pPr>
            <a:lvl9pPr marL="3982029"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C5D333D-1313-844A-94A7-F178D9244054}" type="datetimeFigureOut">
              <a:rPr kumimoji="1" lang="ja-JP" altLang="en-US" smtClean="0"/>
              <a:t>15/09/22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A3E67C-C8CB-914E-8D31-3834868974A8}" type="slidenum">
              <a:rPr kumimoji="1" lang="ja-JP" altLang="en-US" smtClean="0"/>
              <a:t>‹#›</a:t>
            </a:fld>
            <a:endParaRPr kumimoji="1" lang="ja-JP" altLang="en-US"/>
          </a:p>
        </p:txBody>
      </p:sp>
    </p:spTree>
    <p:extLst>
      <p:ext uri="{BB962C8B-B14F-4D97-AF65-F5344CB8AC3E}">
        <p14:creationId xmlns:p14="http://schemas.microsoft.com/office/powerpoint/2010/main" val="913727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C5D333D-1313-844A-94A7-F178D9244054}" type="datetimeFigureOut">
              <a:rPr kumimoji="1" lang="ja-JP" altLang="en-US" smtClean="0"/>
              <a:t>15/09/22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A3E67C-C8CB-914E-8D31-3834868974A8}" type="slidenum">
              <a:rPr kumimoji="1" lang="ja-JP" altLang="en-US" smtClean="0"/>
              <a:t>‹#›</a:t>
            </a:fld>
            <a:endParaRPr kumimoji="1" lang="ja-JP" altLang="en-US"/>
          </a:p>
        </p:txBody>
      </p:sp>
    </p:spTree>
    <p:extLst>
      <p:ext uri="{BB962C8B-B14F-4D97-AF65-F5344CB8AC3E}">
        <p14:creationId xmlns:p14="http://schemas.microsoft.com/office/powerpoint/2010/main" val="2595345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112299" y="618556"/>
            <a:ext cx="1276231" cy="13172757"/>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83607" y="618556"/>
            <a:ext cx="3702646" cy="13172757"/>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C5D333D-1313-844A-94A7-F178D9244054}" type="datetimeFigureOut">
              <a:rPr kumimoji="1" lang="ja-JP" altLang="en-US" smtClean="0"/>
              <a:t>15/09/22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A3E67C-C8CB-914E-8D31-3834868974A8}" type="slidenum">
              <a:rPr kumimoji="1" lang="ja-JP" altLang="en-US" smtClean="0"/>
              <a:t>‹#›</a:t>
            </a:fld>
            <a:endParaRPr kumimoji="1" lang="ja-JP" altLang="en-US"/>
          </a:p>
        </p:txBody>
      </p:sp>
    </p:spTree>
    <p:extLst>
      <p:ext uri="{BB962C8B-B14F-4D97-AF65-F5344CB8AC3E}">
        <p14:creationId xmlns:p14="http://schemas.microsoft.com/office/powerpoint/2010/main" val="2958626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C5D333D-1313-844A-94A7-F178D9244054}" type="datetimeFigureOut">
              <a:rPr kumimoji="1" lang="ja-JP" altLang="en-US" smtClean="0"/>
              <a:t>15/09/22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A3E67C-C8CB-914E-8D31-3834868974A8}" type="slidenum">
              <a:rPr kumimoji="1" lang="ja-JP" altLang="en-US" smtClean="0"/>
              <a:t>‹#›</a:t>
            </a:fld>
            <a:endParaRPr kumimoji="1" lang="ja-JP" altLang="en-US"/>
          </a:p>
        </p:txBody>
      </p:sp>
    </p:spTree>
    <p:extLst>
      <p:ext uri="{BB962C8B-B14F-4D97-AF65-F5344CB8AC3E}">
        <p14:creationId xmlns:p14="http://schemas.microsoft.com/office/powerpoint/2010/main" val="2600338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413" y="6868440"/>
            <a:ext cx="6428423" cy="2122883"/>
          </a:xfrm>
        </p:spPr>
        <p:txBody>
          <a:bodyPr anchor="t"/>
          <a:lstStyle>
            <a:lvl1pPr algn="l">
              <a:defRPr sz="44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97413" y="4530302"/>
            <a:ext cx="6428423" cy="2338139"/>
          </a:xfrm>
        </p:spPr>
        <p:txBody>
          <a:bodyPr anchor="b"/>
          <a:lstStyle>
            <a:lvl1pPr marL="0" indent="0">
              <a:buNone/>
              <a:defRPr sz="2200">
                <a:solidFill>
                  <a:schemeClr val="tx1">
                    <a:tint val="75000"/>
                  </a:schemeClr>
                </a:solidFill>
              </a:defRPr>
            </a:lvl1pPr>
            <a:lvl2pPr marL="497754" indent="0">
              <a:buNone/>
              <a:defRPr sz="2000">
                <a:solidFill>
                  <a:schemeClr val="tx1">
                    <a:tint val="75000"/>
                  </a:schemeClr>
                </a:solidFill>
              </a:defRPr>
            </a:lvl2pPr>
            <a:lvl3pPr marL="995507" indent="0">
              <a:buNone/>
              <a:defRPr sz="1700">
                <a:solidFill>
                  <a:schemeClr val="tx1">
                    <a:tint val="75000"/>
                  </a:schemeClr>
                </a:solidFill>
              </a:defRPr>
            </a:lvl3pPr>
            <a:lvl4pPr marL="1493261" indent="0">
              <a:buNone/>
              <a:defRPr sz="1500">
                <a:solidFill>
                  <a:schemeClr val="tx1">
                    <a:tint val="75000"/>
                  </a:schemeClr>
                </a:solidFill>
              </a:defRPr>
            </a:lvl4pPr>
            <a:lvl5pPr marL="1991015" indent="0">
              <a:buNone/>
              <a:defRPr sz="1500">
                <a:solidFill>
                  <a:schemeClr val="tx1">
                    <a:tint val="75000"/>
                  </a:schemeClr>
                </a:solidFill>
              </a:defRPr>
            </a:lvl5pPr>
            <a:lvl6pPr marL="2488768" indent="0">
              <a:buNone/>
              <a:defRPr sz="1500">
                <a:solidFill>
                  <a:schemeClr val="tx1">
                    <a:tint val="75000"/>
                  </a:schemeClr>
                </a:solidFill>
              </a:defRPr>
            </a:lvl6pPr>
            <a:lvl7pPr marL="2986522" indent="0">
              <a:buNone/>
              <a:defRPr sz="1500">
                <a:solidFill>
                  <a:schemeClr val="tx1">
                    <a:tint val="75000"/>
                  </a:schemeClr>
                </a:solidFill>
              </a:defRPr>
            </a:lvl7pPr>
            <a:lvl8pPr marL="3484275" indent="0">
              <a:buNone/>
              <a:defRPr sz="1500">
                <a:solidFill>
                  <a:schemeClr val="tx1">
                    <a:tint val="75000"/>
                  </a:schemeClr>
                </a:solidFill>
              </a:defRPr>
            </a:lvl8pPr>
            <a:lvl9pPr marL="3982029" indent="0">
              <a:buNone/>
              <a:defRPr sz="15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C5D333D-1313-844A-94A7-F178D9244054}" type="datetimeFigureOut">
              <a:rPr kumimoji="1" lang="ja-JP" altLang="en-US" smtClean="0"/>
              <a:t>15/09/22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A3E67C-C8CB-914E-8D31-3834868974A8}" type="slidenum">
              <a:rPr kumimoji="1" lang="ja-JP" altLang="en-US" smtClean="0"/>
              <a:t>‹#›</a:t>
            </a:fld>
            <a:endParaRPr kumimoji="1" lang="ja-JP" altLang="en-US"/>
          </a:p>
        </p:txBody>
      </p:sp>
    </p:spTree>
    <p:extLst>
      <p:ext uri="{BB962C8B-B14F-4D97-AF65-F5344CB8AC3E}">
        <p14:creationId xmlns:p14="http://schemas.microsoft.com/office/powerpoint/2010/main" val="2431829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83607" y="3602469"/>
            <a:ext cx="2489438" cy="1018884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899093" y="3602469"/>
            <a:ext cx="2489438" cy="1018884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C5D333D-1313-844A-94A7-F178D9244054}" type="datetimeFigureOut">
              <a:rPr kumimoji="1" lang="ja-JP" altLang="en-US" smtClean="0"/>
              <a:t>15/09/22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A3E67C-C8CB-914E-8D31-3834868974A8}" type="slidenum">
              <a:rPr kumimoji="1" lang="ja-JP" altLang="en-US" smtClean="0"/>
              <a:t>‹#›</a:t>
            </a:fld>
            <a:endParaRPr kumimoji="1" lang="ja-JP" altLang="en-US"/>
          </a:p>
        </p:txBody>
      </p:sp>
    </p:spTree>
    <p:extLst>
      <p:ext uri="{BB962C8B-B14F-4D97-AF65-F5344CB8AC3E}">
        <p14:creationId xmlns:p14="http://schemas.microsoft.com/office/powerpoint/2010/main" val="2656449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78143" y="428041"/>
            <a:ext cx="6806565" cy="178144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78143" y="2392573"/>
            <a:ext cx="3341572" cy="997111"/>
          </a:xfrm>
        </p:spPr>
        <p:txBody>
          <a:bodyPr anchor="b"/>
          <a:lstStyle>
            <a:lvl1pPr marL="0" indent="0">
              <a:buNone/>
              <a:defRPr sz="2600" b="1"/>
            </a:lvl1pPr>
            <a:lvl2pPr marL="497754" indent="0">
              <a:buNone/>
              <a:defRPr sz="2200" b="1"/>
            </a:lvl2pPr>
            <a:lvl3pPr marL="995507" indent="0">
              <a:buNone/>
              <a:defRPr sz="2000" b="1"/>
            </a:lvl3pPr>
            <a:lvl4pPr marL="1493261" indent="0">
              <a:buNone/>
              <a:defRPr sz="1700" b="1"/>
            </a:lvl4pPr>
            <a:lvl5pPr marL="1991015" indent="0">
              <a:buNone/>
              <a:defRPr sz="1700" b="1"/>
            </a:lvl5pPr>
            <a:lvl6pPr marL="2488768" indent="0">
              <a:buNone/>
              <a:defRPr sz="1700" b="1"/>
            </a:lvl6pPr>
            <a:lvl7pPr marL="2986522" indent="0">
              <a:buNone/>
              <a:defRPr sz="1700" b="1"/>
            </a:lvl7pPr>
            <a:lvl8pPr marL="3484275" indent="0">
              <a:buNone/>
              <a:defRPr sz="1700" b="1"/>
            </a:lvl8pPr>
            <a:lvl9pPr marL="3982029" indent="0">
              <a:buNone/>
              <a:defRPr sz="17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78143" y="3389684"/>
            <a:ext cx="3341572" cy="6158339"/>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841824" y="2392573"/>
            <a:ext cx="3342884" cy="997111"/>
          </a:xfrm>
        </p:spPr>
        <p:txBody>
          <a:bodyPr anchor="b"/>
          <a:lstStyle>
            <a:lvl1pPr marL="0" indent="0">
              <a:buNone/>
              <a:defRPr sz="2600" b="1"/>
            </a:lvl1pPr>
            <a:lvl2pPr marL="497754" indent="0">
              <a:buNone/>
              <a:defRPr sz="2200" b="1"/>
            </a:lvl2pPr>
            <a:lvl3pPr marL="995507" indent="0">
              <a:buNone/>
              <a:defRPr sz="2000" b="1"/>
            </a:lvl3pPr>
            <a:lvl4pPr marL="1493261" indent="0">
              <a:buNone/>
              <a:defRPr sz="1700" b="1"/>
            </a:lvl4pPr>
            <a:lvl5pPr marL="1991015" indent="0">
              <a:buNone/>
              <a:defRPr sz="1700" b="1"/>
            </a:lvl5pPr>
            <a:lvl6pPr marL="2488768" indent="0">
              <a:buNone/>
              <a:defRPr sz="1700" b="1"/>
            </a:lvl6pPr>
            <a:lvl7pPr marL="2986522" indent="0">
              <a:buNone/>
              <a:defRPr sz="1700" b="1"/>
            </a:lvl7pPr>
            <a:lvl8pPr marL="3484275" indent="0">
              <a:buNone/>
              <a:defRPr sz="1700" b="1"/>
            </a:lvl8pPr>
            <a:lvl9pPr marL="3982029" indent="0">
              <a:buNone/>
              <a:defRPr sz="17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841824" y="3389684"/>
            <a:ext cx="3342884" cy="6158339"/>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C5D333D-1313-844A-94A7-F178D9244054}" type="datetimeFigureOut">
              <a:rPr kumimoji="1" lang="ja-JP" altLang="en-US" smtClean="0"/>
              <a:t>15/09/22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EA3E67C-C8CB-914E-8D31-3834868974A8}" type="slidenum">
              <a:rPr kumimoji="1" lang="ja-JP" altLang="en-US" smtClean="0"/>
              <a:t>‹#›</a:t>
            </a:fld>
            <a:endParaRPr kumimoji="1" lang="ja-JP" altLang="en-US"/>
          </a:p>
        </p:txBody>
      </p:sp>
    </p:spTree>
    <p:extLst>
      <p:ext uri="{BB962C8B-B14F-4D97-AF65-F5344CB8AC3E}">
        <p14:creationId xmlns:p14="http://schemas.microsoft.com/office/powerpoint/2010/main" val="1225700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C5D333D-1313-844A-94A7-F178D9244054}" type="datetimeFigureOut">
              <a:rPr kumimoji="1" lang="ja-JP" altLang="en-US" smtClean="0"/>
              <a:t>15/09/22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EA3E67C-C8CB-914E-8D31-3834868974A8}" type="slidenum">
              <a:rPr kumimoji="1" lang="ja-JP" altLang="en-US" smtClean="0"/>
              <a:t>‹#›</a:t>
            </a:fld>
            <a:endParaRPr kumimoji="1" lang="ja-JP" altLang="en-US"/>
          </a:p>
        </p:txBody>
      </p:sp>
    </p:spTree>
    <p:extLst>
      <p:ext uri="{BB962C8B-B14F-4D97-AF65-F5344CB8AC3E}">
        <p14:creationId xmlns:p14="http://schemas.microsoft.com/office/powerpoint/2010/main" val="3758842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C5D333D-1313-844A-94A7-F178D9244054}" type="datetimeFigureOut">
              <a:rPr kumimoji="1" lang="ja-JP" altLang="en-US" smtClean="0"/>
              <a:t>15/09/22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EA3E67C-C8CB-914E-8D31-3834868974A8}" type="slidenum">
              <a:rPr kumimoji="1" lang="ja-JP" altLang="en-US" smtClean="0"/>
              <a:t>‹#›</a:t>
            </a:fld>
            <a:endParaRPr kumimoji="1" lang="ja-JP" altLang="en-US"/>
          </a:p>
        </p:txBody>
      </p:sp>
    </p:spTree>
    <p:extLst>
      <p:ext uri="{BB962C8B-B14F-4D97-AF65-F5344CB8AC3E}">
        <p14:creationId xmlns:p14="http://schemas.microsoft.com/office/powerpoint/2010/main" val="2083705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8143" y="425566"/>
            <a:ext cx="2488126" cy="1811131"/>
          </a:xfrm>
        </p:spPr>
        <p:txBody>
          <a:bodyPr anchor="b"/>
          <a:lstStyle>
            <a:lvl1pPr algn="l">
              <a:defRPr sz="22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956864" y="425567"/>
            <a:ext cx="4227844" cy="9122457"/>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78143" y="2236697"/>
            <a:ext cx="2488126" cy="7311326"/>
          </a:xfrm>
        </p:spPr>
        <p:txBody>
          <a:bodyPr/>
          <a:lstStyle>
            <a:lvl1pPr marL="0" indent="0">
              <a:buNone/>
              <a:defRPr sz="1500"/>
            </a:lvl1pPr>
            <a:lvl2pPr marL="497754" indent="0">
              <a:buNone/>
              <a:defRPr sz="1300"/>
            </a:lvl2pPr>
            <a:lvl3pPr marL="995507" indent="0">
              <a:buNone/>
              <a:defRPr sz="1100"/>
            </a:lvl3pPr>
            <a:lvl4pPr marL="1493261" indent="0">
              <a:buNone/>
              <a:defRPr sz="1000"/>
            </a:lvl4pPr>
            <a:lvl5pPr marL="1991015" indent="0">
              <a:buNone/>
              <a:defRPr sz="1000"/>
            </a:lvl5pPr>
            <a:lvl6pPr marL="2488768" indent="0">
              <a:buNone/>
              <a:defRPr sz="1000"/>
            </a:lvl6pPr>
            <a:lvl7pPr marL="2986522" indent="0">
              <a:buNone/>
              <a:defRPr sz="1000"/>
            </a:lvl7pPr>
            <a:lvl8pPr marL="3484275" indent="0">
              <a:buNone/>
              <a:defRPr sz="1000"/>
            </a:lvl8pPr>
            <a:lvl9pPr marL="3982029"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C5D333D-1313-844A-94A7-F178D9244054}" type="datetimeFigureOut">
              <a:rPr kumimoji="1" lang="ja-JP" altLang="en-US" smtClean="0"/>
              <a:t>15/09/22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A3E67C-C8CB-914E-8D31-3834868974A8}" type="slidenum">
              <a:rPr kumimoji="1" lang="ja-JP" altLang="en-US" smtClean="0"/>
              <a:t>‹#›</a:t>
            </a:fld>
            <a:endParaRPr kumimoji="1" lang="ja-JP" altLang="en-US"/>
          </a:p>
        </p:txBody>
      </p:sp>
    </p:spTree>
    <p:extLst>
      <p:ext uri="{BB962C8B-B14F-4D97-AF65-F5344CB8AC3E}">
        <p14:creationId xmlns:p14="http://schemas.microsoft.com/office/powerpoint/2010/main" val="2101920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372" y="7482047"/>
            <a:ext cx="4537710" cy="883298"/>
          </a:xfrm>
        </p:spPr>
        <p:txBody>
          <a:bodyPr anchor="b"/>
          <a:lstStyle>
            <a:lvl1pPr algn="l">
              <a:defRPr sz="22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482372" y="955049"/>
            <a:ext cx="4537710" cy="6413183"/>
          </a:xfrm>
        </p:spPr>
        <p:txBody>
          <a:bodyPr/>
          <a:lstStyle>
            <a:lvl1pPr marL="0" indent="0">
              <a:buNone/>
              <a:defRPr sz="3500"/>
            </a:lvl1pPr>
            <a:lvl2pPr marL="497754" indent="0">
              <a:buNone/>
              <a:defRPr sz="3000"/>
            </a:lvl2pPr>
            <a:lvl3pPr marL="995507" indent="0">
              <a:buNone/>
              <a:defRPr sz="2600"/>
            </a:lvl3pPr>
            <a:lvl4pPr marL="1493261" indent="0">
              <a:buNone/>
              <a:defRPr sz="2200"/>
            </a:lvl4pPr>
            <a:lvl5pPr marL="1991015" indent="0">
              <a:buNone/>
              <a:defRPr sz="2200"/>
            </a:lvl5pPr>
            <a:lvl6pPr marL="2488768" indent="0">
              <a:buNone/>
              <a:defRPr sz="2200"/>
            </a:lvl6pPr>
            <a:lvl7pPr marL="2986522" indent="0">
              <a:buNone/>
              <a:defRPr sz="2200"/>
            </a:lvl7pPr>
            <a:lvl8pPr marL="3484275" indent="0">
              <a:buNone/>
              <a:defRPr sz="2200"/>
            </a:lvl8pPr>
            <a:lvl9pPr marL="3982029" indent="0">
              <a:buNone/>
              <a:defRPr sz="2200"/>
            </a:lvl9pPr>
          </a:lstStyle>
          <a:p>
            <a:endParaRPr kumimoji="1" lang="ja-JP" altLang="en-US"/>
          </a:p>
        </p:txBody>
      </p:sp>
      <p:sp>
        <p:nvSpPr>
          <p:cNvPr id="4" name="テキスト プレースホルダー 3"/>
          <p:cNvSpPr>
            <a:spLocks noGrp="1"/>
          </p:cNvSpPr>
          <p:nvPr>
            <p:ph type="body" sz="half" idx="2"/>
          </p:nvPr>
        </p:nvSpPr>
        <p:spPr>
          <a:xfrm>
            <a:off x="1482372" y="8365345"/>
            <a:ext cx="4537710" cy="1254429"/>
          </a:xfrm>
        </p:spPr>
        <p:txBody>
          <a:bodyPr/>
          <a:lstStyle>
            <a:lvl1pPr marL="0" indent="0">
              <a:buNone/>
              <a:defRPr sz="1500"/>
            </a:lvl1pPr>
            <a:lvl2pPr marL="497754" indent="0">
              <a:buNone/>
              <a:defRPr sz="1300"/>
            </a:lvl2pPr>
            <a:lvl3pPr marL="995507" indent="0">
              <a:buNone/>
              <a:defRPr sz="1100"/>
            </a:lvl3pPr>
            <a:lvl4pPr marL="1493261" indent="0">
              <a:buNone/>
              <a:defRPr sz="1000"/>
            </a:lvl4pPr>
            <a:lvl5pPr marL="1991015" indent="0">
              <a:buNone/>
              <a:defRPr sz="1000"/>
            </a:lvl5pPr>
            <a:lvl6pPr marL="2488768" indent="0">
              <a:buNone/>
              <a:defRPr sz="1000"/>
            </a:lvl6pPr>
            <a:lvl7pPr marL="2986522" indent="0">
              <a:buNone/>
              <a:defRPr sz="1000"/>
            </a:lvl7pPr>
            <a:lvl8pPr marL="3484275" indent="0">
              <a:buNone/>
              <a:defRPr sz="1000"/>
            </a:lvl8pPr>
            <a:lvl9pPr marL="3982029"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C5D333D-1313-844A-94A7-F178D9244054}" type="datetimeFigureOut">
              <a:rPr kumimoji="1" lang="ja-JP" altLang="en-US" smtClean="0"/>
              <a:t>15/09/22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A3E67C-C8CB-914E-8D31-3834868974A8}" type="slidenum">
              <a:rPr kumimoji="1" lang="ja-JP" altLang="en-US" smtClean="0"/>
              <a:t>‹#›</a:t>
            </a:fld>
            <a:endParaRPr kumimoji="1" lang="ja-JP" altLang="en-US"/>
          </a:p>
        </p:txBody>
      </p:sp>
    </p:spTree>
    <p:extLst>
      <p:ext uri="{BB962C8B-B14F-4D97-AF65-F5344CB8AC3E}">
        <p14:creationId xmlns:p14="http://schemas.microsoft.com/office/powerpoint/2010/main" val="101379025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78143" y="428041"/>
            <a:ext cx="6806565" cy="1781440"/>
          </a:xfrm>
          <a:prstGeom prst="rect">
            <a:avLst/>
          </a:prstGeom>
        </p:spPr>
        <p:txBody>
          <a:bodyPr vert="horz" lIns="99551" tIns="49775" rIns="99551" bIns="49775"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78143" y="2494017"/>
            <a:ext cx="6806565" cy="7054007"/>
          </a:xfrm>
          <a:prstGeom prst="rect">
            <a:avLst/>
          </a:prstGeom>
        </p:spPr>
        <p:txBody>
          <a:bodyPr vert="horz" lIns="99551" tIns="49775" rIns="99551" bIns="49775"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78143" y="9906785"/>
            <a:ext cx="1764665" cy="569071"/>
          </a:xfrm>
          <a:prstGeom prst="rect">
            <a:avLst/>
          </a:prstGeom>
        </p:spPr>
        <p:txBody>
          <a:bodyPr vert="horz" lIns="99551" tIns="49775" rIns="99551" bIns="49775" rtlCol="0" anchor="ctr"/>
          <a:lstStyle>
            <a:lvl1pPr algn="l">
              <a:defRPr sz="1300">
                <a:solidFill>
                  <a:schemeClr val="tx1">
                    <a:tint val="75000"/>
                  </a:schemeClr>
                </a:solidFill>
              </a:defRPr>
            </a:lvl1pPr>
          </a:lstStyle>
          <a:p>
            <a:fld id="{BC5D333D-1313-844A-94A7-F178D9244054}" type="datetimeFigureOut">
              <a:rPr kumimoji="1" lang="ja-JP" altLang="en-US" smtClean="0"/>
              <a:t>15/09/22</a:t>
            </a:fld>
            <a:endParaRPr kumimoji="1" lang="ja-JP" altLang="en-US"/>
          </a:p>
        </p:txBody>
      </p:sp>
      <p:sp>
        <p:nvSpPr>
          <p:cNvPr id="5" name="フッター プレースホルダー 4"/>
          <p:cNvSpPr>
            <a:spLocks noGrp="1"/>
          </p:cNvSpPr>
          <p:nvPr>
            <p:ph type="ftr" sz="quarter" idx="3"/>
          </p:nvPr>
        </p:nvSpPr>
        <p:spPr>
          <a:xfrm>
            <a:off x="2583974" y="9906785"/>
            <a:ext cx="2394903" cy="569071"/>
          </a:xfrm>
          <a:prstGeom prst="rect">
            <a:avLst/>
          </a:prstGeom>
        </p:spPr>
        <p:txBody>
          <a:bodyPr vert="horz" lIns="99551" tIns="49775" rIns="99551" bIns="49775"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420043" y="9906785"/>
            <a:ext cx="1764665" cy="569071"/>
          </a:xfrm>
          <a:prstGeom prst="rect">
            <a:avLst/>
          </a:prstGeom>
        </p:spPr>
        <p:txBody>
          <a:bodyPr vert="horz" lIns="99551" tIns="49775" rIns="99551" bIns="49775" rtlCol="0" anchor="ctr"/>
          <a:lstStyle>
            <a:lvl1pPr algn="r">
              <a:defRPr sz="1300">
                <a:solidFill>
                  <a:schemeClr val="tx1">
                    <a:tint val="75000"/>
                  </a:schemeClr>
                </a:solidFill>
              </a:defRPr>
            </a:lvl1pPr>
          </a:lstStyle>
          <a:p>
            <a:fld id="{8EA3E67C-C8CB-914E-8D31-3834868974A8}" type="slidenum">
              <a:rPr kumimoji="1" lang="ja-JP" altLang="en-US" smtClean="0"/>
              <a:t>‹#›</a:t>
            </a:fld>
            <a:endParaRPr kumimoji="1" lang="ja-JP" altLang="en-US"/>
          </a:p>
        </p:txBody>
      </p:sp>
    </p:spTree>
    <p:extLst>
      <p:ext uri="{BB962C8B-B14F-4D97-AF65-F5344CB8AC3E}">
        <p14:creationId xmlns:p14="http://schemas.microsoft.com/office/powerpoint/2010/main" val="32017383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97754" rtl="0" eaLnBrk="1" latinLnBrk="0" hangingPunct="1">
        <a:spcBef>
          <a:spcPct val="0"/>
        </a:spcBef>
        <a:buNone/>
        <a:defRPr kumimoji="1" sz="4800" kern="1200">
          <a:solidFill>
            <a:schemeClr val="tx1"/>
          </a:solidFill>
          <a:latin typeface="+mj-lt"/>
          <a:ea typeface="+mj-ea"/>
          <a:cs typeface="+mj-cs"/>
        </a:defRPr>
      </a:lvl1pPr>
    </p:titleStyle>
    <p:bodyStyle>
      <a:lvl1pPr marL="373315" indent="-373315" algn="l" defTabSz="497754" rtl="0" eaLnBrk="1" latinLnBrk="0" hangingPunct="1">
        <a:spcBef>
          <a:spcPct val="20000"/>
        </a:spcBef>
        <a:buFont typeface="Arial"/>
        <a:buChar char="•"/>
        <a:defRPr kumimoji="1" sz="3500" kern="1200">
          <a:solidFill>
            <a:schemeClr val="tx1"/>
          </a:solidFill>
          <a:latin typeface="+mn-lt"/>
          <a:ea typeface="+mn-ea"/>
          <a:cs typeface="+mn-cs"/>
        </a:defRPr>
      </a:lvl1pPr>
      <a:lvl2pPr marL="808850" indent="-311096" algn="l" defTabSz="497754" rtl="0" eaLnBrk="1" latinLnBrk="0" hangingPunct="1">
        <a:spcBef>
          <a:spcPct val="20000"/>
        </a:spcBef>
        <a:buFont typeface="Arial"/>
        <a:buChar char="–"/>
        <a:defRPr kumimoji="1" sz="3000" kern="1200">
          <a:solidFill>
            <a:schemeClr val="tx1"/>
          </a:solidFill>
          <a:latin typeface="+mn-lt"/>
          <a:ea typeface="+mn-ea"/>
          <a:cs typeface="+mn-cs"/>
        </a:defRPr>
      </a:lvl2pPr>
      <a:lvl3pPr marL="1244384" indent="-248877" algn="l" defTabSz="497754" rtl="0" eaLnBrk="1" latinLnBrk="0" hangingPunct="1">
        <a:spcBef>
          <a:spcPct val="20000"/>
        </a:spcBef>
        <a:buFont typeface="Arial"/>
        <a:buChar char="•"/>
        <a:defRPr kumimoji="1" sz="2600" kern="1200">
          <a:solidFill>
            <a:schemeClr val="tx1"/>
          </a:solidFill>
          <a:latin typeface="+mn-lt"/>
          <a:ea typeface="+mn-ea"/>
          <a:cs typeface="+mn-cs"/>
        </a:defRPr>
      </a:lvl3pPr>
      <a:lvl4pPr marL="1742138" indent="-248877" algn="l" defTabSz="497754" rtl="0" eaLnBrk="1" latinLnBrk="0" hangingPunct="1">
        <a:spcBef>
          <a:spcPct val="20000"/>
        </a:spcBef>
        <a:buFont typeface="Arial"/>
        <a:buChar char="–"/>
        <a:defRPr kumimoji="1" sz="2200" kern="1200">
          <a:solidFill>
            <a:schemeClr val="tx1"/>
          </a:solidFill>
          <a:latin typeface="+mn-lt"/>
          <a:ea typeface="+mn-ea"/>
          <a:cs typeface="+mn-cs"/>
        </a:defRPr>
      </a:lvl4pPr>
      <a:lvl5pPr marL="2239891" indent="-248877" algn="l" defTabSz="497754" rtl="0" eaLnBrk="1" latinLnBrk="0" hangingPunct="1">
        <a:spcBef>
          <a:spcPct val="20000"/>
        </a:spcBef>
        <a:buFont typeface="Arial"/>
        <a:buChar char="»"/>
        <a:defRPr kumimoji="1" sz="2200" kern="1200">
          <a:solidFill>
            <a:schemeClr val="tx1"/>
          </a:solidFill>
          <a:latin typeface="+mn-lt"/>
          <a:ea typeface="+mn-ea"/>
          <a:cs typeface="+mn-cs"/>
        </a:defRPr>
      </a:lvl5pPr>
      <a:lvl6pPr marL="2737645" indent="-248877" algn="l" defTabSz="497754" rtl="0" eaLnBrk="1" latinLnBrk="0" hangingPunct="1">
        <a:spcBef>
          <a:spcPct val="20000"/>
        </a:spcBef>
        <a:buFont typeface="Arial"/>
        <a:buChar char="•"/>
        <a:defRPr kumimoji="1" sz="2200" kern="1200">
          <a:solidFill>
            <a:schemeClr val="tx1"/>
          </a:solidFill>
          <a:latin typeface="+mn-lt"/>
          <a:ea typeface="+mn-ea"/>
          <a:cs typeface="+mn-cs"/>
        </a:defRPr>
      </a:lvl6pPr>
      <a:lvl7pPr marL="3235399" indent="-248877" algn="l" defTabSz="497754" rtl="0" eaLnBrk="1" latinLnBrk="0" hangingPunct="1">
        <a:spcBef>
          <a:spcPct val="20000"/>
        </a:spcBef>
        <a:buFont typeface="Arial"/>
        <a:buChar char="•"/>
        <a:defRPr kumimoji="1" sz="2200" kern="1200">
          <a:solidFill>
            <a:schemeClr val="tx1"/>
          </a:solidFill>
          <a:latin typeface="+mn-lt"/>
          <a:ea typeface="+mn-ea"/>
          <a:cs typeface="+mn-cs"/>
        </a:defRPr>
      </a:lvl7pPr>
      <a:lvl8pPr marL="3733152" indent="-248877" algn="l" defTabSz="497754" rtl="0" eaLnBrk="1" latinLnBrk="0" hangingPunct="1">
        <a:spcBef>
          <a:spcPct val="20000"/>
        </a:spcBef>
        <a:buFont typeface="Arial"/>
        <a:buChar char="•"/>
        <a:defRPr kumimoji="1" sz="2200" kern="1200">
          <a:solidFill>
            <a:schemeClr val="tx1"/>
          </a:solidFill>
          <a:latin typeface="+mn-lt"/>
          <a:ea typeface="+mn-ea"/>
          <a:cs typeface="+mn-cs"/>
        </a:defRPr>
      </a:lvl8pPr>
      <a:lvl9pPr marL="4230906" indent="-248877" algn="l" defTabSz="497754" rtl="0" eaLnBrk="1" latinLnBrk="0" hangingPunct="1">
        <a:spcBef>
          <a:spcPct val="20000"/>
        </a:spcBef>
        <a:buFont typeface="Arial"/>
        <a:buChar char="•"/>
        <a:defRPr kumimoji="1" sz="2200" kern="1200">
          <a:solidFill>
            <a:schemeClr val="tx1"/>
          </a:solidFill>
          <a:latin typeface="+mn-lt"/>
          <a:ea typeface="+mn-ea"/>
          <a:cs typeface="+mn-cs"/>
        </a:defRPr>
      </a:lvl9pPr>
    </p:bodyStyle>
    <p:otherStyle>
      <a:defPPr>
        <a:defRPr lang="ja-JP"/>
      </a:defPPr>
      <a:lvl1pPr marL="0" algn="l" defTabSz="497754" rtl="0" eaLnBrk="1" latinLnBrk="0" hangingPunct="1">
        <a:defRPr kumimoji="1" sz="2000" kern="1200">
          <a:solidFill>
            <a:schemeClr val="tx1"/>
          </a:solidFill>
          <a:latin typeface="+mn-lt"/>
          <a:ea typeface="+mn-ea"/>
          <a:cs typeface="+mn-cs"/>
        </a:defRPr>
      </a:lvl1pPr>
      <a:lvl2pPr marL="497754" algn="l" defTabSz="497754" rtl="0" eaLnBrk="1" latinLnBrk="0" hangingPunct="1">
        <a:defRPr kumimoji="1" sz="2000" kern="1200">
          <a:solidFill>
            <a:schemeClr val="tx1"/>
          </a:solidFill>
          <a:latin typeface="+mn-lt"/>
          <a:ea typeface="+mn-ea"/>
          <a:cs typeface="+mn-cs"/>
        </a:defRPr>
      </a:lvl2pPr>
      <a:lvl3pPr marL="995507" algn="l" defTabSz="497754" rtl="0" eaLnBrk="1" latinLnBrk="0" hangingPunct="1">
        <a:defRPr kumimoji="1" sz="2000" kern="1200">
          <a:solidFill>
            <a:schemeClr val="tx1"/>
          </a:solidFill>
          <a:latin typeface="+mn-lt"/>
          <a:ea typeface="+mn-ea"/>
          <a:cs typeface="+mn-cs"/>
        </a:defRPr>
      </a:lvl3pPr>
      <a:lvl4pPr marL="1493261" algn="l" defTabSz="497754" rtl="0" eaLnBrk="1" latinLnBrk="0" hangingPunct="1">
        <a:defRPr kumimoji="1" sz="2000" kern="1200">
          <a:solidFill>
            <a:schemeClr val="tx1"/>
          </a:solidFill>
          <a:latin typeface="+mn-lt"/>
          <a:ea typeface="+mn-ea"/>
          <a:cs typeface="+mn-cs"/>
        </a:defRPr>
      </a:lvl4pPr>
      <a:lvl5pPr marL="1991015" algn="l" defTabSz="497754" rtl="0" eaLnBrk="1" latinLnBrk="0" hangingPunct="1">
        <a:defRPr kumimoji="1" sz="2000" kern="1200">
          <a:solidFill>
            <a:schemeClr val="tx1"/>
          </a:solidFill>
          <a:latin typeface="+mn-lt"/>
          <a:ea typeface="+mn-ea"/>
          <a:cs typeface="+mn-cs"/>
        </a:defRPr>
      </a:lvl5pPr>
      <a:lvl6pPr marL="2488768" algn="l" defTabSz="497754" rtl="0" eaLnBrk="1" latinLnBrk="0" hangingPunct="1">
        <a:defRPr kumimoji="1" sz="2000" kern="1200">
          <a:solidFill>
            <a:schemeClr val="tx1"/>
          </a:solidFill>
          <a:latin typeface="+mn-lt"/>
          <a:ea typeface="+mn-ea"/>
          <a:cs typeface="+mn-cs"/>
        </a:defRPr>
      </a:lvl6pPr>
      <a:lvl7pPr marL="2986522" algn="l" defTabSz="497754" rtl="0" eaLnBrk="1" latinLnBrk="0" hangingPunct="1">
        <a:defRPr kumimoji="1" sz="2000" kern="1200">
          <a:solidFill>
            <a:schemeClr val="tx1"/>
          </a:solidFill>
          <a:latin typeface="+mn-lt"/>
          <a:ea typeface="+mn-ea"/>
          <a:cs typeface="+mn-cs"/>
        </a:defRPr>
      </a:lvl7pPr>
      <a:lvl8pPr marL="3484275" algn="l" defTabSz="497754" rtl="0" eaLnBrk="1" latinLnBrk="0" hangingPunct="1">
        <a:defRPr kumimoji="1" sz="2000" kern="1200">
          <a:solidFill>
            <a:schemeClr val="tx1"/>
          </a:solidFill>
          <a:latin typeface="+mn-lt"/>
          <a:ea typeface="+mn-ea"/>
          <a:cs typeface="+mn-cs"/>
        </a:defRPr>
      </a:lvl8pPr>
      <a:lvl9pPr marL="3982029" algn="l" defTabSz="497754"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0" y="2295293"/>
            <a:ext cx="5578939" cy="4178861"/>
          </a:xfrm>
          <a:prstGeom prst="rect">
            <a:avLst/>
          </a:prstGeom>
          <a:solidFill>
            <a:schemeClr val="bg1">
              <a:lumMod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t>写真</a:t>
            </a:r>
            <a:endParaRPr kumimoji="1" lang="ja-JP" altLang="en-US" dirty="0"/>
          </a:p>
        </p:txBody>
      </p:sp>
      <p:pic>
        <p:nvPicPr>
          <p:cNvPr id="3" name="図 2" descr="https---www.pakutaso.com-assets_c-2015-05-CKL_osakewononda-thumb-1000xauto-13768.jpg"/>
          <p:cNvPicPr>
            <a:picLocks noChangeAspect="1"/>
          </p:cNvPicPr>
          <p:nvPr/>
        </p:nvPicPr>
        <p:blipFill rotWithShape="1">
          <a:blip r:embed="rId2">
            <a:extLst>
              <a:ext uri="{28A0092B-C50C-407E-A947-70E740481C1C}">
                <a14:useLocalDpi xmlns:a14="http://schemas.microsoft.com/office/drawing/2010/main" val="0"/>
              </a:ext>
            </a:extLst>
          </a:blip>
          <a:srcRect l="10953"/>
          <a:stretch/>
        </p:blipFill>
        <p:spPr>
          <a:xfrm>
            <a:off x="1" y="2295295"/>
            <a:ext cx="5578938" cy="4178860"/>
          </a:xfrm>
          <a:prstGeom prst="rect">
            <a:avLst/>
          </a:prstGeom>
        </p:spPr>
      </p:pic>
      <p:pic>
        <p:nvPicPr>
          <p:cNvPr id="18" name="図 17" descr="https---www.pakutaso.com-assets_c-2015-06-MIYAKO85_sunahamajump20140726-thumb-autox1000-17341.jpg"/>
          <p:cNvPicPr>
            <a:picLocks noChangeAspect="1"/>
          </p:cNvPicPr>
          <p:nvPr/>
        </p:nvPicPr>
        <p:blipFill rotWithShape="1">
          <a:blip r:embed="rId3">
            <a:extLst>
              <a:ext uri="{28A0092B-C50C-407E-A947-70E740481C1C}">
                <a14:useLocalDpi xmlns:a14="http://schemas.microsoft.com/office/drawing/2010/main" val="0"/>
              </a:ext>
            </a:extLst>
          </a:blip>
          <a:srcRect t="6857" b="16095"/>
          <a:stretch/>
        </p:blipFill>
        <p:spPr>
          <a:xfrm>
            <a:off x="-5148" y="-1"/>
            <a:ext cx="5604605" cy="6474155"/>
          </a:xfrm>
          <a:prstGeom prst="rect">
            <a:avLst/>
          </a:prstGeom>
          <a:ln>
            <a:noFill/>
          </a:ln>
        </p:spPr>
      </p:pic>
      <p:sp>
        <p:nvSpPr>
          <p:cNvPr id="29" name="正方形/長方形 28"/>
          <p:cNvSpPr/>
          <p:nvPr/>
        </p:nvSpPr>
        <p:spPr>
          <a:xfrm>
            <a:off x="-5148" y="518869"/>
            <a:ext cx="1116431" cy="177791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0" y="1"/>
            <a:ext cx="5767099" cy="338649"/>
          </a:xfrm>
          <a:prstGeom prst="rect">
            <a:avLst/>
          </a:prstGeom>
          <a:solidFill>
            <a:schemeClr val="tx2"/>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7" name="正方形/長方形 6"/>
          <p:cNvSpPr/>
          <p:nvPr/>
        </p:nvSpPr>
        <p:spPr>
          <a:xfrm>
            <a:off x="5588347" y="0"/>
            <a:ext cx="1978927" cy="5051528"/>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6875650" y="47035"/>
            <a:ext cx="738664" cy="2862322"/>
          </a:xfrm>
          <a:prstGeom prst="rect">
            <a:avLst/>
          </a:prstGeom>
          <a:noFill/>
        </p:spPr>
        <p:txBody>
          <a:bodyPr vert="eaVert" wrap="none" rtlCol="0">
            <a:spAutoFit/>
          </a:bodyPr>
          <a:lstStyle/>
          <a:p>
            <a:r>
              <a:rPr kumimoji="1" lang="ja-JP" altLang="en-US" sz="3600" b="1" dirty="0" smtClean="0">
                <a:ln w="6350" cmpd="sng">
                  <a:solidFill>
                    <a:schemeClr val="bg1"/>
                  </a:solidFill>
                  <a:prstDash val="solid"/>
                </a:ln>
                <a:solidFill>
                  <a:srgbClr val="FFFFFF"/>
                </a:solidFill>
                <a:effectLst>
                  <a:outerShdw blurRad="41275" dist="12700" dir="12000000" algn="tl" rotWithShape="0">
                    <a:srgbClr val="000000">
                      <a:alpha val="40000"/>
                    </a:srgbClr>
                  </a:outerShdw>
                </a:effectLst>
                <a:latin typeface="メイリオ"/>
                <a:ea typeface="メイリオ"/>
                <a:cs typeface="メイリオ"/>
              </a:rPr>
              <a:t>独占スクープ</a:t>
            </a:r>
            <a:endParaRPr kumimoji="1" lang="ja-JP" altLang="en-US" sz="3600" b="1" dirty="0">
              <a:ln w="6350" cmpd="sng">
                <a:solidFill>
                  <a:schemeClr val="bg1"/>
                </a:solidFill>
                <a:prstDash val="solid"/>
              </a:ln>
              <a:solidFill>
                <a:srgbClr val="FFFFFF"/>
              </a:solidFill>
              <a:effectLst>
                <a:outerShdw blurRad="41275" dist="12700" dir="12000000" algn="tl" rotWithShape="0">
                  <a:srgbClr val="000000">
                    <a:alpha val="40000"/>
                  </a:srgbClr>
                </a:outerShdw>
              </a:effectLst>
              <a:latin typeface="メイリオ"/>
              <a:ea typeface="メイリオ"/>
              <a:cs typeface="メイリオ"/>
            </a:endParaRPr>
          </a:p>
        </p:txBody>
      </p:sp>
      <p:sp>
        <p:nvSpPr>
          <p:cNvPr id="9" name="テキスト ボックス 8"/>
          <p:cNvSpPr txBox="1"/>
          <p:nvPr/>
        </p:nvSpPr>
        <p:spPr>
          <a:xfrm>
            <a:off x="4648238" y="-18814"/>
            <a:ext cx="1954381" cy="2631490"/>
          </a:xfrm>
          <a:prstGeom prst="rect">
            <a:avLst/>
          </a:prstGeom>
          <a:noFill/>
          <a:ln w="6350" cmpd="sng">
            <a:noFill/>
          </a:ln>
        </p:spPr>
        <p:txBody>
          <a:bodyPr vert="eaVert" wrap="none" rtlCol="0">
            <a:spAutoFit/>
            <a:scene3d>
              <a:camera prst="orthographicFront"/>
              <a:lightRig rig="soft" dir="tl">
                <a:rot lat="0" lon="0" rev="0"/>
              </a:lightRig>
            </a:scene3d>
            <a:sp3d contourW="25400" prstMaterial="matte">
              <a:contourClr>
                <a:schemeClr val="accent2">
                  <a:tint val="20000"/>
                </a:schemeClr>
              </a:contourClr>
            </a:sp3d>
          </a:bodyPr>
          <a:lstStyle/>
          <a:p>
            <a:r>
              <a:rPr kumimoji="1" lang="ja-JP" altLang="en-US" sz="11500" b="1" kern="1100" spc="-2370" dirty="0" smtClean="0">
                <a:ln w="38100" cmpd="sng">
                  <a:solidFill>
                    <a:srgbClr val="FFFFFF"/>
                  </a:solidFill>
                </a:ln>
                <a:solidFill>
                  <a:srgbClr val="FF0000"/>
                </a:solidFill>
                <a:effectLst>
                  <a:glow rad="63500">
                    <a:schemeClr val="tx2"/>
                  </a:glow>
                </a:effectLst>
                <a:latin typeface="メイリオ"/>
                <a:ea typeface="メイリオ"/>
                <a:cs typeface="メイリオ"/>
              </a:rPr>
              <a:t>奇跡</a:t>
            </a:r>
            <a:endParaRPr kumimoji="1" lang="ja-JP" altLang="en-US" sz="11500" b="1" kern="1100" spc="-2370" dirty="0">
              <a:ln w="38100" cmpd="sng">
                <a:solidFill>
                  <a:srgbClr val="FFFFFF"/>
                </a:solidFill>
              </a:ln>
              <a:solidFill>
                <a:srgbClr val="FF0000"/>
              </a:solidFill>
              <a:effectLst>
                <a:glow rad="63500">
                  <a:schemeClr val="tx2"/>
                </a:glow>
              </a:effectLst>
              <a:latin typeface="メイリオ"/>
              <a:ea typeface="メイリオ"/>
              <a:cs typeface="メイリオ"/>
            </a:endParaRPr>
          </a:p>
        </p:txBody>
      </p:sp>
      <p:sp>
        <p:nvSpPr>
          <p:cNvPr id="6" name="テキスト ボックス 5"/>
          <p:cNvSpPr txBox="1"/>
          <p:nvPr/>
        </p:nvSpPr>
        <p:spPr>
          <a:xfrm>
            <a:off x="6151434" y="28221"/>
            <a:ext cx="1015663" cy="4311437"/>
          </a:xfrm>
          <a:prstGeom prst="rect">
            <a:avLst/>
          </a:prstGeom>
          <a:noFill/>
          <a:ln w="6350" cmpd="sng">
            <a:noFill/>
          </a:ln>
        </p:spPr>
        <p:txBody>
          <a:bodyPr vert="eaVert" wrap="none" rtlCol="0">
            <a:spAutoFit/>
            <a:scene3d>
              <a:camera prst="orthographicFront"/>
              <a:lightRig rig="soft" dir="tl">
                <a:rot lat="0" lon="0" rev="0"/>
              </a:lightRig>
            </a:scene3d>
            <a:sp3d contourW="25400" prstMaterial="matte">
              <a:contourClr>
                <a:schemeClr val="accent2">
                  <a:tint val="20000"/>
                </a:schemeClr>
              </a:contourClr>
            </a:sp3d>
          </a:bodyPr>
          <a:lstStyle/>
          <a:p>
            <a:r>
              <a:rPr kumimoji="1" lang="ja-JP" altLang="en-US" sz="5400" b="1" kern="800" spc="-760" dirty="0" smtClean="0">
                <a:ln w="38100" cmpd="sng">
                  <a:solidFill>
                    <a:srgbClr val="C0504D"/>
                  </a:solidFill>
                </a:ln>
                <a:solidFill>
                  <a:srgbClr val="FFFF00"/>
                </a:solidFill>
                <a:effectLst>
                  <a:glow rad="63500">
                    <a:schemeClr val="tx2"/>
                  </a:glow>
                </a:effectLst>
                <a:latin typeface="メイリオ"/>
                <a:ea typeface="メイリオ"/>
                <a:cs typeface="メイリオ"/>
              </a:rPr>
              <a:t>合格</a:t>
            </a:r>
            <a:r>
              <a:rPr kumimoji="1" lang="ja-JP" altLang="en-US" sz="5400" b="1" kern="800" spc="-760" dirty="0" smtClean="0">
                <a:ln w="38100" cmpd="sng">
                  <a:solidFill>
                    <a:srgbClr val="C0504D"/>
                  </a:solidFill>
                </a:ln>
                <a:solidFill>
                  <a:srgbClr val="FFFF00"/>
                </a:solidFill>
                <a:effectLst>
                  <a:glow rad="63500">
                    <a:schemeClr val="tx2"/>
                  </a:glow>
                </a:effectLst>
                <a:latin typeface="メイリオ"/>
                <a:ea typeface="メイリオ"/>
                <a:cs typeface="メイリオ"/>
              </a:rPr>
              <a:t>おめでとう</a:t>
            </a:r>
            <a:endParaRPr kumimoji="1" lang="ja-JP" altLang="en-US" sz="5400" b="1" kern="800" spc="-760" dirty="0">
              <a:ln w="38100" cmpd="sng">
                <a:solidFill>
                  <a:srgbClr val="C0504D"/>
                </a:solidFill>
              </a:ln>
              <a:solidFill>
                <a:srgbClr val="FFFF00"/>
              </a:solidFill>
              <a:effectLst>
                <a:glow rad="63500">
                  <a:schemeClr val="tx2"/>
                </a:glow>
              </a:effectLst>
              <a:latin typeface="メイリオ"/>
              <a:ea typeface="メイリオ"/>
              <a:cs typeface="メイリオ"/>
            </a:endParaRPr>
          </a:p>
        </p:txBody>
      </p:sp>
      <p:grpSp>
        <p:nvGrpSpPr>
          <p:cNvPr id="22" name="図形グループ 21"/>
          <p:cNvGrpSpPr/>
          <p:nvPr/>
        </p:nvGrpSpPr>
        <p:grpSpPr>
          <a:xfrm>
            <a:off x="1040320" y="517384"/>
            <a:ext cx="861774" cy="1777911"/>
            <a:chOff x="1040320" y="517384"/>
            <a:chExt cx="861774" cy="1777911"/>
          </a:xfrm>
        </p:grpSpPr>
        <p:sp>
          <p:nvSpPr>
            <p:cNvPr id="11" name="正方形/長方形 10"/>
            <p:cNvSpPr/>
            <p:nvPr/>
          </p:nvSpPr>
          <p:spPr>
            <a:xfrm>
              <a:off x="1111282" y="517384"/>
              <a:ext cx="674127" cy="1777911"/>
            </a:xfrm>
            <a:prstGeom prst="rect">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1040320" y="517384"/>
              <a:ext cx="861774" cy="1777911"/>
            </a:xfrm>
            <a:prstGeom prst="rect">
              <a:avLst/>
            </a:prstGeom>
            <a:noFill/>
            <a:ln>
              <a:noFill/>
            </a:ln>
          </p:spPr>
          <p:txBody>
            <a:bodyPr vert="eaVert" wrap="square" rtlCol="0" anchor="ctr">
              <a:spAutoFit/>
            </a:bodyPr>
            <a:lstStyle/>
            <a:p>
              <a:pPr algn="ctr"/>
              <a:r>
                <a:rPr kumimoji="1" lang="ja-JP" altLang="en-US" sz="4400" b="1" dirty="0" smtClean="0">
                  <a:ln w="6350" cmpd="sng">
                    <a:solidFill>
                      <a:schemeClr val="bg1"/>
                    </a:solidFill>
                    <a:prstDash val="solid"/>
                  </a:ln>
                  <a:solidFill>
                    <a:srgbClr val="FFFFFF"/>
                  </a:solidFill>
                  <a:effectLst>
                    <a:outerShdw blurRad="41275" dist="12700" dir="12000000" algn="tl" rotWithShape="0">
                      <a:srgbClr val="000000">
                        <a:alpha val="40000"/>
                      </a:srgbClr>
                    </a:outerShdw>
                  </a:effectLst>
                  <a:latin typeface="メイリオ"/>
                  <a:ea typeface="メイリオ"/>
                  <a:cs typeface="メイリオ"/>
                </a:rPr>
                <a:t>号外</a:t>
              </a:r>
              <a:endParaRPr kumimoji="1" lang="ja-JP" altLang="en-US" sz="4400" b="1" dirty="0">
                <a:ln w="6350" cmpd="sng">
                  <a:solidFill>
                    <a:schemeClr val="bg1"/>
                  </a:solidFill>
                  <a:prstDash val="solid"/>
                </a:ln>
                <a:solidFill>
                  <a:srgbClr val="FFFFFF"/>
                </a:solidFill>
                <a:effectLst>
                  <a:outerShdw blurRad="41275" dist="12700" dir="12000000" algn="tl" rotWithShape="0">
                    <a:srgbClr val="000000">
                      <a:alpha val="40000"/>
                    </a:srgbClr>
                  </a:outerShdw>
                </a:effectLst>
                <a:latin typeface="メイリオ"/>
                <a:ea typeface="メイリオ"/>
                <a:cs typeface="メイリオ"/>
              </a:endParaRPr>
            </a:p>
          </p:txBody>
        </p:sp>
      </p:grpSp>
      <p:sp>
        <p:nvSpPr>
          <p:cNvPr id="13" name="テキスト ボックス 12"/>
          <p:cNvSpPr txBox="1"/>
          <p:nvPr/>
        </p:nvSpPr>
        <p:spPr>
          <a:xfrm>
            <a:off x="1750829" y="536198"/>
            <a:ext cx="3226011" cy="1693248"/>
          </a:xfrm>
          <a:prstGeom prst="rect">
            <a:avLst/>
          </a:prstGeom>
          <a:noFill/>
        </p:spPr>
        <p:txBody>
          <a:bodyPr vert="eaVert" wrap="square" rtlCol="0">
            <a:spAutoFit/>
          </a:bodyPr>
          <a:lstStyle/>
          <a:p>
            <a:pPr>
              <a:lnSpc>
                <a:spcPct val="120000"/>
              </a:lnSpc>
            </a:pPr>
            <a:r>
              <a:rPr lang="ja-JP" altLang="en-US" sz="1100" dirty="0">
                <a:solidFill>
                  <a:schemeClr val="bg1"/>
                </a:solidFill>
                <a:latin typeface="メイリオ"/>
                <a:cs typeface="メイリオ"/>
              </a:rPr>
              <a:t>羽もゴーシュの遠慮ゆうべ会に猫がやめ手ましまし。</a:t>
            </a:r>
          </a:p>
          <a:p>
            <a:pPr>
              <a:lnSpc>
                <a:spcPct val="120000"/>
              </a:lnSpc>
            </a:pPr>
            <a:r>
              <a:rPr lang="ja-JP" altLang="en-US" sz="1100" dirty="0">
                <a:solidFill>
                  <a:schemeClr val="bg1"/>
                </a:solidFill>
                <a:latin typeface="メイリオ"/>
                <a:cs typeface="メイリオ"/>
              </a:rPr>
              <a:t>こうしてそう生意気たないという先生ますた。普通んでのではだそして東の俄弾の中をはにわかに気の毒ないたば、なんでも先生をあけせことませた。</a:t>
            </a:r>
          </a:p>
          <a:p>
            <a:pPr>
              <a:lnSpc>
                <a:spcPct val="120000"/>
              </a:lnSpc>
            </a:pPr>
            <a:r>
              <a:rPr lang="ja-JP" altLang="en-US" sz="1100" dirty="0">
                <a:solidFill>
                  <a:schemeClr val="bg1"/>
                </a:solidFill>
                <a:latin typeface="メイリオ"/>
                <a:cs typeface="メイリオ"/>
              </a:rPr>
              <a:t>いうすぎそれもゴーシュをいいきが一生の中の先生たちを考え第一ゴーシュ弾のかっこうへ入れとしまうたた。ゴーシュははじめ弾くてっだ</a:t>
            </a:r>
            <a:r>
              <a:rPr lang="ja-JP" altLang="en-US" sz="1100" dirty="0" smtClean="0">
                <a:solidFill>
                  <a:schemeClr val="bg1"/>
                </a:solidFill>
                <a:latin typeface="メイリオ"/>
                <a:cs typeface="メイリオ"/>
              </a:rPr>
              <a:t>。</a:t>
            </a:r>
            <a:endParaRPr kumimoji="1" lang="ja-JP" altLang="en-US" sz="1100" dirty="0">
              <a:solidFill>
                <a:schemeClr val="bg1"/>
              </a:solidFill>
              <a:latin typeface="メイリオ"/>
              <a:ea typeface="メイリオ"/>
              <a:cs typeface="メイリオ"/>
            </a:endParaRPr>
          </a:p>
        </p:txBody>
      </p:sp>
      <p:sp>
        <p:nvSpPr>
          <p:cNvPr id="14" name="テキスト ボックス 13"/>
          <p:cNvSpPr txBox="1"/>
          <p:nvPr/>
        </p:nvSpPr>
        <p:spPr>
          <a:xfrm>
            <a:off x="5559031" y="5060936"/>
            <a:ext cx="2008243" cy="1413219"/>
          </a:xfrm>
          <a:prstGeom prst="rect">
            <a:avLst/>
          </a:prstGeom>
          <a:noFill/>
        </p:spPr>
        <p:txBody>
          <a:bodyPr vert="eaVert" wrap="square" rtlCol="0">
            <a:spAutoFit/>
          </a:bodyPr>
          <a:lstStyle/>
          <a:p>
            <a:pPr>
              <a:lnSpc>
                <a:spcPct val="120000"/>
              </a:lnSpc>
            </a:pPr>
            <a:r>
              <a:rPr lang="ja-JP" altLang="en-US" sz="900" dirty="0">
                <a:latin typeface="メイリオ"/>
                <a:cs typeface="メイリオ"/>
              </a:rPr>
              <a:t>みんななかなかにむとそっくりゆうべのとおりぐんぐんを帰って子にむしたまし。</a:t>
            </a:r>
          </a:p>
          <a:p>
            <a:pPr>
              <a:lnSpc>
                <a:spcPct val="120000"/>
              </a:lnSpc>
            </a:pPr>
            <a:r>
              <a:rPr lang="ja-JP" altLang="en-US" sz="900" dirty="0">
                <a:latin typeface="メイリオ"/>
                <a:cs typeface="メイリオ"/>
              </a:rPr>
              <a:t>児へなっないです。「ばかを弾くない。</a:t>
            </a:r>
          </a:p>
          <a:p>
            <a:pPr>
              <a:lnSpc>
                <a:spcPct val="120000"/>
              </a:lnSpc>
            </a:pPr>
            <a:r>
              <a:rPr lang="ja-JP" altLang="en-US" sz="900" dirty="0">
                <a:latin typeface="メイリオ"/>
                <a:cs typeface="メイリオ"/>
              </a:rPr>
              <a:t>セロ、それがとんとん。落ちつい。」何はいまのままのしばらく夜のときとせまします。トマトは人にご楽長からひるて</a:t>
            </a:r>
            <a:r>
              <a:rPr lang="ja-JP" altLang="en-US" sz="900" dirty="0" smtClean="0">
                <a:latin typeface="メイリオ"/>
                <a:cs typeface="メイリオ"/>
              </a:rPr>
              <a:t>セロ</a:t>
            </a:r>
            <a:r>
              <a:rPr lang="ja-JP" altLang="en-US" sz="900" dirty="0" smtClean="0">
                <a:latin typeface="メイリオ"/>
                <a:cs typeface="メイリオ"/>
              </a:rPr>
              <a:t>。</a:t>
            </a:r>
            <a:endParaRPr lang="en-US" altLang="ja-JP" sz="900" dirty="0" smtClean="0">
              <a:latin typeface="メイリオ"/>
              <a:cs typeface="メイリオ"/>
            </a:endParaRPr>
          </a:p>
        </p:txBody>
      </p:sp>
      <p:sp>
        <p:nvSpPr>
          <p:cNvPr id="15" name="テキスト ボックス 14"/>
          <p:cNvSpPr txBox="1"/>
          <p:nvPr/>
        </p:nvSpPr>
        <p:spPr>
          <a:xfrm>
            <a:off x="-91742" y="6585520"/>
            <a:ext cx="7659016" cy="1413219"/>
          </a:xfrm>
          <a:prstGeom prst="rect">
            <a:avLst/>
          </a:prstGeom>
          <a:noFill/>
        </p:spPr>
        <p:txBody>
          <a:bodyPr vert="eaVert" wrap="square" rtlCol="0">
            <a:spAutoFit/>
          </a:bodyPr>
          <a:lstStyle/>
          <a:p>
            <a:pPr>
              <a:lnSpc>
                <a:spcPct val="120000"/>
              </a:lnSpc>
            </a:pPr>
            <a:r>
              <a:rPr lang="ja-JP" altLang="en-US" sz="900" dirty="0">
                <a:latin typeface="メイリオ"/>
                <a:cs typeface="メイリオ"/>
              </a:rPr>
              <a:t>「おっかさんやる。ねどこに考えついた。行っな。おまえはぼくをゴーシュがはいってばかりする一つは何気ないんましからな。」こっちはいいかげんそうをとりてねえぼういちどからなっとましからだのかっこうが叩きで結んたり持たていまし。</a:t>
            </a:r>
          </a:p>
          <a:p>
            <a:pPr>
              <a:lnSpc>
                <a:spcPct val="120000"/>
              </a:lnSpc>
            </a:pPr>
            <a:r>
              <a:rPr lang="ja-JP" altLang="en-US" sz="900" dirty="0">
                <a:latin typeface="メイリオ"/>
                <a:cs typeface="メイリオ"/>
              </a:rPr>
              <a:t>セロはくれよばかっこうでおろしますでし。</a:t>
            </a:r>
          </a:p>
          <a:p>
            <a:pPr>
              <a:lnSpc>
                <a:spcPct val="120000"/>
              </a:lnSpc>
            </a:pPr>
            <a:r>
              <a:rPr lang="ja-JP" altLang="en-US" sz="900" dirty="0">
                <a:latin typeface="メイリオ"/>
                <a:cs typeface="メイリオ"/>
              </a:rPr>
              <a:t>わたしもがぶがぶ狸も悪いんなかって狸はしばらくいいどころたです。「前の一生けん命のゴーシュを。とっ。」そこはまたしましだ。蚊は栗からしとさっきまし。</a:t>
            </a:r>
          </a:p>
          <a:p>
            <a:pPr>
              <a:lnSpc>
                <a:spcPct val="120000"/>
              </a:lnSpc>
            </a:pPr>
            <a:r>
              <a:rPr lang="ja-JP" altLang="en-US" sz="900" dirty="0">
                <a:latin typeface="メイリオ"/>
                <a:cs typeface="メイリオ"/>
              </a:rPr>
              <a:t>すると毎日ははっと鳴ったた。よかっ遠慮ましとあけてててセロにしようまし箱がいっがするとぱたっと糸へ枚ばっただ。さっぱりかと萱はしさも考えたうてなくのがは一生けん命は窓の意地悪ましまし。穴はやつから半分たたばこのときみんなに教わりたようによゴーシュゴーシュにょってじぶんのとやって何か叫ぶことをきからいただ。「またなぜ毎晩の枝。</a:t>
            </a:r>
          </a:p>
          <a:p>
            <a:pPr>
              <a:lnSpc>
                <a:spcPct val="120000"/>
              </a:lnSpc>
            </a:pPr>
            <a:r>
              <a:rPr lang="ja-JP" altLang="en-US" sz="900" dirty="0">
                <a:latin typeface="メイリオ"/>
                <a:cs typeface="メイリオ"/>
              </a:rPr>
              <a:t>来。」ああといじめて立っうかとしてなかなかゴーシュにうそへやっと飛んてかっこう怒っでた。</a:t>
            </a:r>
          </a:p>
          <a:p>
            <a:pPr>
              <a:lnSpc>
                <a:spcPct val="120000"/>
              </a:lnSpc>
            </a:pPr>
            <a:r>
              <a:rPr lang="ja-JP" altLang="en-US" sz="900" dirty="0">
                <a:latin typeface="メイリオ"/>
                <a:cs typeface="メイリオ"/>
              </a:rPr>
              <a:t>「丈夫ます。どうぞなっていう。そののはいっしょのゴーシュたんた</a:t>
            </a:r>
            <a:r>
              <a:rPr lang="ja-JP" altLang="en-US" sz="900" dirty="0" smtClean="0">
                <a:latin typeface="メイリオ"/>
                <a:cs typeface="メイリオ"/>
              </a:rPr>
              <a:t>。</a:t>
            </a:r>
            <a:endParaRPr lang="en-US" altLang="ja-JP" sz="900" dirty="0" smtClean="0">
              <a:latin typeface="メイリオ"/>
              <a:cs typeface="メイリオ"/>
            </a:endParaRPr>
          </a:p>
          <a:p>
            <a:pPr>
              <a:lnSpc>
                <a:spcPct val="120000"/>
              </a:lnSpc>
            </a:pPr>
            <a:r>
              <a:rPr lang="ja-JP" altLang="en-US" sz="900" dirty="0">
                <a:latin typeface="メイリオ"/>
                <a:cs typeface="メイリオ"/>
              </a:rPr>
              <a:t>何にそのはっと倒れるだもんが。はん。あんばいじゃじつに手一枚もひどいんだね。</a:t>
            </a:r>
            <a:endParaRPr kumimoji="1" lang="ja-JP" altLang="en-US" sz="900" dirty="0">
              <a:latin typeface="メイリオ"/>
              <a:ea typeface="メイリオ"/>
              <a:cs typeface="メイリオ"/>
            </a:endParaRPr>
          </a:p>
        </p:txBody>
      </p:sp>
      <p:sp>
        <p:nvSpPr>
          <p:cNvPr id="16" name="テキスト ボックス 15"/>
          <p:cNvSpPr txBox="1"/>
          <p:nvPr/>
        </p:nvSpPr>
        <p:spPr>
          <a:xfrm>
            <a:off x="240655" y="8097341"/>
            <a:ext cx="7326619" cy="1413219"/>
          </a:xfrm>
          <a:prstGeom prst="rect">
            <a:avLst/>
          </a:prstGeom>
          <a:noFill/>
        </p:spPr>
        <p:txBody>
          <a:bodyPr vert="eaVert" wrap="square" rtlCol="0">
            <a:spAutoFit/>
          </a:bodyPr>
          <a:lstStyle/>
          <a:p>
            <a:pPr>
              <a:lnSpc>
                <a:spcPct val="120000"/>
              </a:lnSpc>
            </a:pPr>
            <a:r>
              <a:rPr lang="ja-JP" altLang="en-US" sz="900" dirty="0">
                <a:latin typeface="メイリオ"/>
                <a:cs typeface="メイリオ"/>
              </a:rPr>
              <a:t>晩にやり直しがくれよがいるこれ手をこのバケツゴーシュ拍手たり大物団の虫かもの先生かっこうに弾き出してだしたもうぼくのちがいもいきなりこっのまし。こども兵隊君。君がもしのだてぞ。狸というものをもう思うてまし。</a:t>
            </a:r>
          </a:p>
          <a:p>
            <a:pPr>
              <a:lnSpc>
                <a:spcPct val="120000"/>
              </a:lnSpc>
            </a:pPr>
            <a:r>
              <a:rPr lang="ja-JP" altLang="en-US" sz="900" dirty="0">
                <a:latin typeface="メイリオ"/>
                <a:cs typeface="メイリオ"/>
              </a:rPr>
              <a:t>吸っも食うは首というんがそう出たのた。それからぽんぽんよほど象の沓とありでしはな。何までわたしまでしるつけの眼を出てみんなの先生をはいってしれようだろんまし、あけるよ、いきなり戻っからまわっございばよ。狸過ぎわがセロ野ねずみらがそれ一時のなかをかっこうをききようですことでは、おまえにはしばらく上手たてね。</a:t>
            </a:r>
          </a:p>
          <a:p>
            <a:pPr>
              <a:lnSpc>
                <a:spcPct val="120000"/>
              </a:lnSpc>
            </a:pPr>
            <a:r>
              <a:rPr lang="ja-JP" altLang="en-US" sz="900" dirty="0">
                <a:latin typeface="メイリオ"/>
                <a:cs typeface="メイリオ"/>
              </a:rPr>
              <a:t>そして前はかっこうは何でも、なって一時へはこつこつおいでからあるてしまっ吸っ。」おれはおねがいにひろって、それから糸を来てドレミファをひけや何かをひるてっやもっでしまし。悪評はあんな普通ずゴーシュみたいだのどにやって楽長のへんでわからてかっこうを叩くがのそのそ子がしたたて、実がなっくださいてた下だけ泣きだゴーシュ前つけた中がいまを床には力屋出しました</a:t>
            </a:r>
            <a:r>
              <a:rPr lang="ja-JP" altLang="en-US" sz="900" dirty="0" smtClean="0">
                <a:latin typeface="メイリオ"/>
                <a:cs typeface="メイリオ"/>
              </a:rPr>
              <a:t>。</a:t>
            </a:r>
            <a:endParaRPr lang="en-US" altLang="ja-JP" sz="900" dirty="0" smtClean="0">
              <a:latin typeface="メイリオ"/>
              <a:cs typeface="メイリオ"/>
            </a:endParaRPr>
          </a:p>
          <a:p>
            <a:pPr>
              <a:lnSpc>
                <a:spcPct val="120000"/>
              </a:lnSpc>
            </a:pPr>
            <a:r>
              <a:rPr lang="ja-JP" altLang="en-US" sz="900" dirty="0">
                <a:latin typeface="メイリオ"/>
                <a:cs typeface="メイリオ"/>
              </a:rPr>
              <a:t>そのかっこうなくねどこはそれか感情だねむずかしいへんがし狸団とまげているだろまし。</a:t>
            </a:r>
            <a:endParaRPr kumimoji="1" lang="ja-JP" altLang="en-US" sz="900" dirty="0">
              <a:latin typeface="メイリオ"/>
              <a:ea typeface="メイリオ"/>
              <a:cs typeface="メイリオ"/>
            </a:endParaRPr>
          </a:p>
        </p:txBody>
      </p:sp>
      <p:sp>
        <p:nvSpPr>
          <p:cNvPr id="17" name="正方形/長方形 16"/>
          <p:cNvSpPr/>
          <p:nvPr/>
        </p:nvSpPr>
        <p:spPr>
          <a:xfrm>
            <a:off x="0" y="9510560"/>
            <a:ext cx="7562850" cy="1178078"/>
          </a:xfrm>
          <a:prstGeom prst="rect">
            <a:avLst/>
          </a:prstGeom>
          <a:solidFill>
            <a:schemeClr val="accent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t>広告</a:t>
            </a:r>
            <a:endParaRPr kumimoji="1" lang="ja-JP" altLang="en-US" dirty="0"/>
          </a:p>
        </p:txBody>
      </p:sp>
      <p:sp>
        <p:nvSpPr>
          <p:cNvPr id="19" name="テキスト ボックス 18"/>
          <p:cNvSpPr txBox="1"/>
          <p:nvPr/>
        </p:nvSpPr>
        <p:spPr>
          <a:xfrm>
            <a:off x="-56448" y="508107"/>
            <a:ext cx="1223039" cy="353943"/>
          </a:xfrm>
          <a:prstGeom prst="rect">
            <a:avLst/>
          </a:prstGeom>
          <a:noFill/>
        </p:spPr>
        <p:txBody>
          <a:bodyPr wrap="square" rtlCol="0">
            <a:spAutoFit/>
          </a:bodyPr>
          <a:lstStyle/>
          <a:p>
            <a:pPr algn="ctr"/>
            <a:r>
              <a:rPr kumimoji="1" lang="en-US" altLang="ja-JP" sz="1700" spc="-150" dirty="0" smtClean="0"/>
              <a:t>2015.9.18</a:t>
            </a:r>
            <a:endParaRPr kumimoji="1" lang="ja-JP" altLang="en-US" sz="1700" spc="-150" dirty="0"/>
          </a:p>
        </p:txBody>
      </p:sp>
      <p:sp>
        <p:nvSpPr>
          <p:cNvPr id="20" name="テキスト ボックス 19"/>
          <p:cNvSpPr txBox="1"/>
          <p:nvPr/>
        </p:nvSpPr>
        <p:spPr>
          <a:xfrm rot="18798392">
            <a:off x="6123012" y="4252794"/>
            <a:ext cx="1015663" cy="618118"/>
          </a:xfrm>
          <a:prstGeom prst="rect">
            <a:avLst/>
          </a:prstGeom>
          <a:noFill/>
          <a:ln w="6350" cmpd="sng">
            <a:noFill/>
          </a:ln>
        </p:spPr>
        <p:txBody>
          <a:bodyPr vert="eaVert" wrap="none" rtlCol="0">
            <a:spAutoFit/>
            <a:scene3d>
              <a:camera prst="orthographicFront"/>
              <a:lightRig rig="soft" dir="tl">
                <a:rot lat="0" lon="0" rev="0"/>
              </a:lightRig>
            </a:scene3d>
            <a:sp3d contourW="25400" prstMaterial="matte">
              <a:contourClr>
                <a:schemeClr val="accent2">
                  <a:tint val="20000"/>
                </a:schemeClr>
              </a:contourClr>
            </a:sp3d>
          </a:bodyPr>
          <a:lstStyle/>
          <a:p>
            <a:r>
              <a:rPr kumimoji="1" lang="en-US" altLang="ja-JP" sz="5400" b="1" kern="800" spc="-760" dirty="0" smtClean="0">
                <a:ln w="38100" cmpd="sng">
                  <a:solidFill>
                    <a:srgbClr val="C0504D"/>
                  </a:solidFill>
                </a:ln>
                <a:solidFill>
                  <a:srgbClr val="FFFF00"/>
                </a:solidFill>
                <a:effectLst>
                  <a:glow rad="63500">
                    <a:schemeClr val="tx2"/>
                  </a:glow>
                </a:effectLst>
                <a:latin typeface="メイリオ"/>
                <a:ea typeface="メイリオ"/>
                <a:cs typeface="メイリオ"/>
              </a:rPr>
              <a:t>!!!</a:t>
            </a:r>
            <a:endParaRPr kumimoji="1" lang="ja-JP" altLang="en-US" sz="5400" b="1" kern="800" spc="-760" dirty="0">
              <a:ln w="38100" cmpd="sng">
                <a:solidFill>
                  <a:srgbClr val="C0504D"/>
                </a:solidFill>
              </a:ln>
              <a:solidFill>
                <a:srgbClr val="FFFF00"/>
              </a:solidFill>
              <a:effectLst>
                <a:glow rad="63500">
                  <a:schemeClr val="tx2"/>
                </a:glow>
              </a:effectLst>
              <a:latin typeface="メイリオ"/>
              <a:ea typeface="メイリオ"/>
              <a:cs typeface="メイリオ"/>
            </a:endParaRPr>
          </a:p>
        </p:txBody>
      </p:sp>
      <p:sp>
        <p:nvSpPr>
          <p:cNvPr id="21" name="テキスト ボックス 20"/>
          <p:cNvSpPr txBox="1"/>
          <p:nvPr/>
        </p:nvSpPr>
        <p:spPr>
          <a:xfrm>
            <a:off x="3" y="787663"/>
            <a:ext cx="1107996" cy="276999"/>
          </a:xfrm>
          <a:prstGeom prst="rect">
            <a:avLst/>
          </a:prstGeom>
          <a:noFill/>
        </p:spPr>
        <p:txBody>
          <a:bodyPr wrap="none" rtlCol="0">
            <a:spAutoFit/>
          </a:bodyPr>
          <a:lstStyle/>
          <a:p>
            <a:pPr algn="ctr"/>
            <a:r>
              <a:rPr lang="ja-JP" altLang="en-US" sz="1200" b="1" dirty="0" smtClean="0"/>
              <a:t>合格</a:t>
            </a:r>
            <a:r>
              <a:rPr lang="ja-JP" altLang="en-US" sz="1200" b="1" dirty="0" smtClean="0"/>
              <a:t>スポーツ</a:t>
            </a:r>
            <a:endParaRPr kumimoji="1" lang="ja-JP" altLang="en-US" sz="1200" b="1" dirty="0"/>
          </a:p>
        </p:txBody>
      </p:sp>
      <p:sp>
        <p:nvSpPr>
          <p:cNvPr id="23" name="テキスト ボックス 22"/>
          <p:cNvSpPr txBox="1"/>
          <p:nvPr/>
        </p:nvSpPr>
        <p:spPr>
          <a:xfrm rot="21293221">
            <a:off x="5372711" y="2231727"/>
            <a:ext cx="1107996" cy="2785378"/>
          </a:xfrm>
          <a:prstGeom prst="rect">
            <a:avLst/>
          </a:prstGeom>
          <a:noFill/>
          <a:ln w="6350" cmpd="sng">
            <a:noFill/>
          </a:ln>
        </p:spPr>
        <p:txBody>
          <a:bodyPr vert="eaVert" wrap="none" rtlCol="0">
            <a:spAutoFit/>
            <a:scene3d>
              <a:camera prst="orthographicFront"/>
              <a:lightRig rig="soft" dir="tl">
                <a:rot lat="0" lon="0" rev="0"/>
              </a:lightRig>
            </a:scene3d>
            <a:sp3d contourW="25400" prstMaterial="matte">
              <a:contourClr>
                <a:schemeClr val="accent2">
                  <a:tint val="20000"/>
                </a:schemeClr>
              </a:contourClr>
            </a:sp3d>
          </a:bodyPr>
          <a:lstStyle/>
          <a:p>
            <a:r>
              <a:rPr kumimoji="1" lang="ja-JP" altLang="en-US" sz="6000" b="1" kern="800" spc="-760" dirty="0" smtClean="0">
                <a:ln w="38100" cmpd="sng">
                  <a:solidFill>
                    <a:srgbClr val="C0504D"/>
                  </a:solidFill>
                </a:ln>
                <a:solidFill>
                  <a:srgbClr val="FFFF00"/>
                </a:solidFill>
                <a:effectLst>
                  <a:glow rad="63500">
                    <a:schemeClr val="tx2"/>
                  </a:glow>
                </a:effectLst>
                <a:latin typeface="メイリオ"/>
                <a:ea typeface="メイリオ"/>
                <a:cs typeface="メイリオ"/>
              </a:rPr>
              <a:t>大逆転！</a:t>
            </a:r>
            <a:endParaRPr kumimoji="1" lang="ja-JP" altLang="en-US" sz="6000" b="1" kern="800" spc="-760" dirty="0">
              <a:ln w="38100" cmpd="sng">
                <a:solidFill>
                  <a:srgbClr val="C0504D"/>
                </a:solidFill>
              </a:ln>
              <a:solidFill>
                <a:srgbClr val="FFFF00"/>
              </a:solidFill>
              <a:effectLst>
                <a:glow rad="63500">
                  <a:schemeClr val="tx2"/>
                </a:glow>
              </a:effectLst>
              <a:latin typeface="メイリオ"/>
              <a:ea typeface="メイリオ"/>
              <a:cs typeface="メイリオ"/>
            </a:endParaRPr>
          </a:p>
        </p:txBody>
      </p:sp>
      <p:sp>
        <p:nvSpPr>
          <p:cNvPr id="24" name="正方形/長方形 23"/>
          <p:cNvSpPr/>
          <p:nvPr/>
        </p:nvSpPr>
        <p:spPr>
          <a:xfrm>
            <a:off x="0" y="1064662"/>
            <a:ext cx="1107996" cy="224420"/>
          </a:xfrm>
          <a:prstGeom prst="rect">
            <a:avLst/>
          </a:prstGeom>
          <a:solidFill>
            <a:schemeClr val="tx2"/>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5" name="テキスト ボックス 24"/>
          <p:cNvSpPr txBox="1"/>
          <p:nvPr/>
        </p:nvSpPr>
        <p:spPr>
          <a:xfrm>
            <a:off x="1" y="1289082"/>
            <a:ext cx="1111282" cy="954107"/>
          </a:xfrm>
          <a:prstGeom prst="rect">
            <a:avLst/>
          </a:prstGeom>
          <a:noFill/>
        </p:spPr>
        <p:txBody>
          <a:bodyPr wrap="square" rtlCol="0">
            <a:spAutoFit/>
          </a:bodyPr>
          <a:lstStyle/>
          <a:p>
            <a:r>
              <a:rPr kumimoji="1" lang="ja-JP" altLang="en-US" sz="700" dirty="0" smtClean="0"/>
              <a:t>適当にこのあたり、</a:t>
            </a:r>
            <a:endParaRPr kumimoji="1" lang="en-US" altLang="ja-JP" sz="700" dirty="0" smtClean="0"/>
          </a:p>
          <a:p>
            <a:r>
              <a:rPr kumimoji="1" lang="ja-JP" altLang="en-US" sz="700" dirty="0" smtClean="0"/>
              <a:t>文章なり、所在地なり</a:t>
            </a:r>
            <a:r>
              <a:rPr lang="ja-JP" altLang="en-US" sz="700" dirty="0" smtClean="0"/>
              <a:t>をいれて、埋めてください。発行元は誰々です。みたいな。</a:t>
            </a:r>
            <a:endParaRPr lang="en-US" altLang="ja-JP" sz="700" dirty="0" smtClean="0"/>
          </a:p>
          <a:p>
            <a:r>
              <a:rPr kumimoji="1" lang="ja-JP" altLang="en-US" sz="700" dirty="0" smtClean="0"/>
              <a:t>よろしくお願いします。</a:t>
            </a:r>
            <a:endParaRPr kumimoji="1" lang="en-US" altLang="ja-JP" sz="700" dirty="0" smtClean="0"/>
          </a:p>
          <a:p>
            <a:r>
              <a:rPr lang="ja-JP" altLang="en-US" sz="700" dirty="0" smtClean="0"/>
              <a:t>どうでしょうね。</a:t>
            </a:r>
            <a:endParaRPr lang="en-US" altLang="ja-JP" sz="700" dirty="0" smtClean="0"/>
          </a:p>
          <a:p>
            <a:r>
              <a:rPr lang="ja-JP" altLang="en-US" sz="700" dirty="0" smtClean="0"/>
              <a:t>編集より。</a:t>
            </a:r>
            <a:endParaRPr kumimoji="1" lang="en-US" altLang="ja-JP" sz="700" dirty="0" smtClean="0"/>
          </a:p>
        </p:txBody>
      </p:sp>
      <p:sp>
        <p:nvSpPr>
          <p:cNvPr id="26" name="テキスト ボックス 25"/>
          <p:cNvSpPr txBox="1"/>
          <p:nvPr/>
        </p:nvSpPr>
        <p:spPr>
          <a:xfrm>
            <a:off x="145475" y="-18814"/>
            <a:ext cx="4840773" cy="584776"/>
          </a:xfrm>
          <a:prstGeom prst="rect">
            <a:avLst/>
          </a:prstGeom>
          <a:noFill/>
        </p:spPr>
        <p:txBody>
          <a:bodyPr wrap="none" rtlCol="0">
            <a:spAutoFit/>
          </a:bodyPr>
          <a:lstStyle/>
          <a:p>
            <a:r>
              <a:rPr kumimoji="1" lang="ja-JP" altLang="en-US" sz="3200" b="1" dirty="0" smtClean="0">
                <a:ln w="18000">
                  <a:solidFill>
                    <a:schemeClr val="tx2"/>
                  </a:solidFill>
                  <a:prstDash val="solid"/>
                  <a:miter lim="800000"/>
                </a:ln>
                <a:solidFill>
                  <a:srgbClr val="FFFFFF"/>
                </a:solidFill>
                <a:effectLst>
                  <a:glow rad="88900">
                    <a:schemeClr val="tx2"/>
                  </a:glow>
                </a:effectLst>
              </a:rPr>
              <a:t>最後の決め手はいつもの</a:t>
            </a:r>
            <a:endParaRPr kumimoji="1" lang="ja-JP" altLang="en-US" sz="3200" b="1" dirty="0">
              <a:ln w="18000">
                <a:solidFill>
                  <a:schemeClr val="tx2"/>
                </a:solidFill>
                <a:prstDash val="solid"/>
                <a:miter lim="800000"/>
              </a:ln>
              <a:solidFill>
                <a:srgbClr val="FFFFFF"/>
              </a:solidFill>
              <a:effectLst>
                <a:glow rad="88900">
                  <a:schemeClr val="tx2"/>
                </a:glow>
              </a:effectLst>
            </a:endParaRPr>
          </a:p>
        </p:txBody>
      </p:sp>
      <p:sp>
        <p:nvSpPr>
          <p:cNvPr id="27" name="テキスト ボックス 26"/>
          <p:cNvSpPr txBox="1"/>
          <p:nvPr/>
        </p:nvSpPr>
        <p:spPr>
          <a:xfrm rot="951649">
            <a:off x="4560917" y="127404"/>
            <a:ext cx="441497" cy="461665"/>
          </a:xfrm>
          <a:prstGeom prst="rect">
            <a:avLst/>
          </a:prstGeom>
          <a:noFill/>
        </p:spPr>
        <p:txBody>
          <a:bodyPr wrap="none" rtlCol="0">
            <a:spAutoFit/>
          </a:bodyPr>
          <a:lstStyle/>
          <a:p>
            <a:r>
              <a:rPr lang="en-US" altLang="ja-JP" sz="2400" b="1" dirty="0">
                <a:ln w="6350" cmpd="sng">
                  <a:solidFill>
                    <a:schemeClr val="bg1"/>
                  </a:solidFill>
                  <a:prstDash val="solid"/>
                  <a:miter lim="800000"/>
                </a:ln>
                <a:solidFill>
                  <a:srgbClr val="FFFFFF"/>
                </a:solidFill>
                <a:effectLst>
                  <a:glow rad="88900">
                    <a:schemeClr val="tx2"/>
                  </a:glow>
                </a:effectLst>
              </a:rPr>
              <a:t>?</a:t>
            </a:r>
            <a:r>
              <a:rPr kumimoji="1" lang="en-US" altLang="ja-JP" sz="2400" b="1" dirty="0" smtClean="0">
                <a:ln w="6350" cmpd="sng">
                  <a:solidFill>
                    <a:schemeClr val="bg1"/>
                  </a:solidFill>
                  <a:prstDash val="solid"/>
                  <a:miter lim="800000"/>
                </a:ln>
                <a:solidFill>
                  <a:srgbClr val="FFFFFF"/>
                </a:solidFill>
                <a:effectLst>
                  <a:glow rad="88900">
                    <a:schemeClr val="tx2"/>
                  </a:glow>
                </a:effectLst>
              </a:rPr>
              <a:t>!</a:t>
            </a:r>
            <a:endParaRPr kumimoji="1" lang="ja-JP" altLang="en-US" sz="2400" b="1" dirty="0">
              <a:ln w="6350" cmpd="sng">
                <a:solidFill>
                  <a:schemeClr val="bg1"/>
                </a:solidFill>
                <a:prstDash val="solid"/>
                <a:miter lim="800000"/>
              </a:ln>
              <a:solidFill>
                <a:srgbClr val="FFFFFF"/>
              </a:solidFill>
              <a:effectLst>
                <a:glow rad="88900">
                  <a:schemeClr val="tx2"/>
                </a:glow>
              </a:effectLst>
            </a:endParaRPr>
          </a:p>
        </p:txBody>
      </p:sp>
      <p:pic>
        <p:nvPicPr>
          <p:cNvPr id="4" name="図 3" descr="pakutaso_logo2014.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69" y="10103055"/>
            <a:ext cx="2036964" cy="585582"/>
          </a:xfrm>
          <a:prstGeom prst="rect">
            <a:avLst/>
          </a:prstGeom>
        </p:spPr>
      </p:pic>
    </p:spTree>
    <p:extLst>
      <p:ext uri="{BB962C8B-B14F-4D97-AF65-F5344CB8AC3E}">
        <p14:creationId xmlns:p14="http://schemas.microsoft.com/office/powerpoint/2010/main" val="37334254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4551677" y="837219"/>
            <a:ext cx="1954381" cy="2631490"/>
          </a:xfrm>
          <a:prstGeom prst="rect">
            <a:avLst/>
          </a:prstGeom>
          <a:noFill/>
          <a:ln w="6350" cmpd="sng">
            <a:noFill/>
          </a:ln>
        </p:spPr>
        <p:txBody>
          <a:bodyPr vert="eaVert" wrap="none" rtlCol="0">
            <a:spAutoFit/>
            <a:scene3d>
              <a:camera prst="orthographicFront"/>
              <a:lightRig rig="soft" dir="tl">
                <a:rot lat="0" lon="0" rev="0"/>
              </a:lightRig>
            </a:scene3d>
            <a:sp3d contourW="25400" prstMaterial="matte">
              <a:contourClr>
                <a:schemeClr val="accent2">
                  <a:tint val="20000"/>
                </a:schemeClr>
              </a:contourClr>
            </a:sp3d>
          </a:bodyPr>
          <a:lstStyle/>
          <a:p>
            <a:r>
              <a:rPr kumimoji="1" lang="ja-JP" altLang="en-US" sz="11500" b="1" kern="1100" spc="-2370" dirty="0" smtClean="0">
                <a:ln w="38100" cmpd="sng">
                  <a:solidFill>
                    <a:srgbClr val="FFFFFF"/>
                  </a:solidFill>
                </a:ln>
                <a:solidFill>
                  <a:srgbClr val="FF0000"/>
                </a:solidFill>
                <a:effectLst>
                  <a:glow rad="63500">
                    <a:schemeClr val="tx2"/>
                  </a:glow>
                </a:effectLst>
                <a:latin typeface="メイリオ"/>
                <a:ea typeface="メイリオ"/>
                <a:cs typeface="メイリオ"/>
              </a:rPr>
              <a:t>奇跡</a:t>
            </a:r>
            <a:endParaRPr kumimoji="1" lang="ja-JP" altLang="en-US" sz="11500" b="1" kern="1100" spc="-2370" dirty="0">
              <a:ln w="38100" cmpd="sng">
                <a:solidFill>
                  <a:srgbClr val="FFFFFF"/>
                </a:solidFill>
              </a:ln>
              <a:solidFill>
                <a:srgbClr val="FF0000"/>
              </a:solidFill>
              <a:effectLst>
                <a:glow rad="63500">
                  <a:schemeClr val="tx2"/>
                </a:glow>
              </a:effectLst>
              <a:latin typeface="メイリオ"/>
              <a:ea typeface="メイリオ"/>
              <a:cs typeface="メイリオ"/>
            </a:endParaRPr>
          </a:p>
        </p:txBody>
      </p:sp>
      <p:sp>
        <p:nvSpPr>
          <p:cNvPr id="5" name="テキスト ボックス 4"/>
          <p:cNvSpPr txBox="1"/>
          <p:nvPr/>
        </p:nvSpPr>
        <p:spPr>
          <a:xfrm>
            <a:off x="1141539" y="686707"/>
            <a:ext cx="1954381" cy="3041858"/>
          </a:xfrm>
          <a:prstGeom prst="rect">
            <a:avLst/>
          </a:prstGeom>
          <a:noFill/>
          <a:ln w="6350" cmpd="sng">
            <a:noFill/>
          </a:ln>
        </p:spPr>
        <p:txBody>
          <a:bodyPr vert="eaVert" wrap="none" rtlCol="0">
            <a:spAutoFit/>
            <a:scene3d>
              <a:camera prst="orthographicFront"/>
              <a:lightRig rig="soft" dir="tl">
                <a:rot lat="0" lon="0" rev="0"/>
              </a:lightRig>
            </a:scene3d>
            <a:sp3d contourW="25400" prstMaterial="matte">
              <a:contourClr>
                <a:schemeClr val="accent2">
                  <a:tint val="20000"/>
                </a:schemeClr>
              </a:contourClr>
            </a:sp3d>
          </a:bodyPr>
          <a:lstStyle/>
          <a:p>
            <a:r>
              <a:rPr kumimoji="1" lang="ja-JP" altLang="en-US" sz="11500" b="1" kern="0" dirty="0" smtClean="0">
                <a:ln w="38100" cmpd="sng">
                  <a:noFill/>
                </a:ln>
                <a:solidFill>
                  <a:srgbClr val="000000"/>
                </a:solidFill>
                <a:effectLst/>
                <a:latin typeface="メイリオ"/>
                <a:ea typeface="メイリオ"/>
                <a:cs typeface="メイリオ"/>
              </a:rPr>
              <a:t>奇跡</a:t>
            </a:r>
            <a:endParaRPr kumimoji="1" lang="ja-JP" altLang="en-US" sz="11500" b="1" kern="0" dirty="0">
              <a:ln w="38100" cmpd="sng">
                <a:noFill/>
              </a:ln>
              <a:solidFill>
                <a:srgbClr val="000000"/>
              </a:solidFill>
              <a:effectLst/>
              <a:latin typeface="メイリオ"/>
              <a:ea typeface="メイリオ"/>
              <a:cs typeface="メイリオ"/>
            </a:endParaRPr>
          </a:p>
        </p:txBody>
      </p:sp>
      <p:sp>
        <p:nvSpPr>
          <p:cNvPr id="6" name="右矢印 5"/>
          <p:cNvSpPr/>
          <p:nvPr/>
        </p:nvSpPr>
        <p:spPr>
          <a:xfrm>
            <a:off x="3480957" y="1890796"/>
            <a:ext cx="667968" cy="790184"/>
          </a:xfrm>
          <a:prstGeom prst="rightArrow">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4655364" y="5209233"/>
            <a:ext cx="738664" cy="2862322"/>
          </a:xfrm>
          <a:prstGeom prst="rect">
            <a:avLst/>
          </a:prstGeom>
          <a:noFill/>
        </p:spPr>
        <p:txBody>
          <a:bodyPr vert="eaVert" wrap="none" rtlCol="0">
            <a:spAutoFit/>
          </a:bodyPr>
          <a:lstStyle/>
          <a:p>
            <a:r>
              <a:rPr kumimoji="1" lang="ja-JP" altLang="en-US" sz="3600" b="1" dirty="0" smtClean="0">
                <a:ln w="6350" cmpd="sng">
                  <a:solidFill>
                    <a:schemeClr val="bg1"/>
                  </a:solidFill>
                  <a:prstDash val="solid"/>
                </a:ln>
                <a:solidFill>
                  <a:srgbClr val="FFFFFF"/>
                </a:solidFill>
                <a:effectLst>
                  <a:outerShdw blurRad="41275" dist="12700" dir="12000000" algn="tl" rotWithShape="0">
                    <a:srgbClr val="000000">
                      <a:alpha val="40000"/>
                    </a:srgbClr>
                  </a:outerShdw>
                </a:effectLst>
                <a:latin typeface="メイリオ"/>
                <a:ea typeface="メイリオ"/>
                <a:cs typeface="メイリオ"/>
              </a:rPr>
              <a:t>独占スクープ</a:t>
            </a:r>
            <a:endParaRPr kumimoji="1" lang="ja-JP" altLang="en-US" sz="3600" b="1" dirty="0">
              <a:ln w="6350" cmpd="sng">
                <a:solidFill>
                  <a:schemeClr val="bg1"/>
                </a:solidFill>
                <a:prstDash val="solid"/>
              </a:ln>
              <a:solidFill>
                <a:srgbClr val="FFFFFF"/>
              </a:solidFill>
              <a:effectLst>
                <a:outerShdw blurRad="41275" dist="12700" dir="12000000" algn="tl" rotWithShape="0">
                  <a:srgbClr val="000000">
                    <a:alpha val="40000"/>
                  </a:srgbClr>
                </a:outerShdw>
              </a:effectLst>
              <a:latin typeface="メイリオ"/>
              <a:ea typeface="メイリオ"/>
              <a:cs typeface="メイリオ"/>
            </a:endParaRPr>
          </a:p>
        </p:txBody>
      </p:sp>
      <p:sp>
        <p:nvSpPr>
          <p:cNvPr id="9" name="テキスト ボックス 8"/>
          <p:cNvSpPr txBox="1"/>
          <p:nvPr/>
        </p:nvSpPr>
        <p:spPr>
          <a:xfrm>
            <a:off x="2427952" y="5143384"/>
            <a:ext cx="1954381" cy="2631490"/>
          </a:xfrm>
          <a:prstGeom prst="rect">
            <a:avLst/>
          </a:prstGeom>
          <a:noFill/>
          <a:ln w="6350" cmpd="sng">
            <a:noFill/>
          </a:ln>
        </p:spPr>
        <p:txBody>
          <a:bodyPr vert="eaVert" wrap="none" rtlCol="0">
            <a:spAutoFit/>
            <a:scene3d>
              <a:camera prst="orthographicFront"/>
              <a:lightRig rig="soft" dir="tl">
                <a:rot lat="0" lon="0" rev="0"/>
              </a:lightRig>
            </a:scene3d>
            <a:sp3d contourW="25400" prstMaterial="matte">
              <a:contourClr>
                <a:schemeClr val="accent2">
                  <a:tint val="20000"/>
                </a:schemeClr>
              </a:contourClr>
            </a:sp3d>
          </a:bodyPr>
          <a:lstStyle/>
          <a:p>
            <a:r>
              <a:rPr kumimoji="1" lang="ja-JP" altLang="en-US" sz="11500" b="1" kern="1100" spc="-2370" dirty="0" smtClean="0">
                <a:ln w="38100" cmpd="sng">
                  <a:solidFill>
                    <a:srgbClr val="FFFFFF"/>
                  </a:solidFill>
                </a:ln>
                <a:solidFill>
                  <a:srgbClr val="FF0000"/>
                </a:solidFill>
                <a:effectLst>
                  <a:glow rad="63500">
                    <a:schemeClr val="tx2"/>
                  </a:glow>
                </a:effectLst>
                <a:latin typeface="メイリオ"/>
                <a:ea typeface="メイリオ"/>
                <a:cs typeface="メイリオ"/>
              </a:rPr>
              <a:t>奇跡</a:t>
            </a:r>
            <a:endParaRPr kumimoji="1" lang="ja-JP" altLang="en-US" sz="11500" b="1" kern="1100" spc="-2370" dirty="0">
              <a:ln w="38100" cmpd="sng">
                <a:solidFill>
                  <a:srgbClr val="FFFFFF"/>
                </a:solidFill>
              </a:ln>
              <a:solidFill>
                <a:srgbClr val="FF0000"/>
              </a:solidFill>
              <a:effectLst>
                <a:glow rad="63500">
                  <a:schemeClr val="tx2"/>
                </a:glow>
              </a:effectLst>
              <a:latin typeface="メイリオ"/>
              <a:ea typeface="メイリオ"/>
              <a:cs typeface="メイリオ"/>
            </a:endParaRPr>
          </a:p>
        </p:txBody>
      </p:sp>
      <p:sp>
        <p:nvSpPr>
          <p:cNvPr id="10" name="テキスト ボックス 9"/>
          <p:cNvSpPr txBox="1"/>
          <p:nvPr/>
        </p:nvSpPr>
        <p:spPr>
          <a:xfrm>
            <a:off x="3931148" y="5190419"/>
            <a:ext cx="1015663" cy="4311437"/>
          </a:xfrm>
          <a:prstGeom prst="rect">
            <a:avLst/>
          </a:prstGeom>
          <a:noFill/>
          <a:ln w="6350" cmpd="sng">
            <a:noFill/>
          </a:ln>
        </p:spPr>
        <p:txBody>
          <a:bodyPr vert="eaVert" wrap="none" rtlCol="0">
            <a:spAutoFit/>
            <a:scene3d>
              <a:camera prst="orthographicFront"/>
              <a:lightRig rig="soft" dir="tl">
                <a:rot lat="0" lon="0" rev="0"/>
              </a:lightRig>
            </a:scene3d>
            <a:sp3d contourW="25400" prstMaterial="matte">
              <a:contourClr>
                <a:schemeClr val="accent2">
                  <a:tint val="20000"/>
                </a:schemeClr>
              </a:contourClr>
            </a:sp3d>
          </a:bodyPr>
          <a:lstStyle/>
          <a:p>
            <a:r>
              <a:rPr kumimoji="1" lang="ja-JP" altLang="en-US" sz="5400" b="1" kern="800" spc="-760" dirty="0" smtClean="0">
                <a:ln w="38100" cmpd="sng">
                  <a:solidFill>
                    <a:srgbClr val="C0504D"/>
                  </a:solidFill>
                </a:ln>
                <a:solidFill>
                  <a:srgbClr val="FFFF00"/>
                </a:solidFill>
                <a:effectLst>
                  <a:glow rad="63500">
                    <a:schemeClr val="tx2"/>
                  </a:glow>
                </a:effectLst>
                <a:latin typeface="メイリオ"/>
                <a:ea typeface="メイリオ"/>
                <a:cs typeface="メイリオ"/>
              </a:rPr>
              <a:t>合格おめでとう</a:t>
            </a:r>
            <a:endParaRPr kumimoji="1" lang="ja-JP" altLang="en-US" sz="5400" b="1" kern="800" spc="-760" dirty="0">
              <a:ln w="38100" cmpd="sng">
                <a:solidFill>
                  <a:srgbClr val="C0504D"/>
                </a:solidFill>
              </a:ln>
              <a:solidFill>
                <a:srgbClr val="FFFF00"/>
              </a:solidFill>
              <a:effectLst>
                <a:glow rad="63500">
                  <a:schemeClr val="tx2"/>
                </a:glow>
              </a:effectLst>
              <a:latin typeface="メイリオ"/>
              <a:ea typeface="メイリオ"/>
              <a:cs typeface="メイリオ"/>
            </a:endParaRPr>
          </a:p>
        </p:txBody>
      </p:sp>
      <p:sp>
        <p:nvSpPr>
          <p:cNvPr id="11" name="テキスト ボックス 10"/>
          <p:cNvSpPr txBox="1"/>
          <p:nvPr/>
        </p:nvSpPr>
        <p:spPr>
          <a:xfrm rot="18798392">
            <a:off x="3902726" y="9414992"/>
            <a:ext cx="1015663" cy="618118"/>
          </a:xfrm>
          <a:prstGeom prst="rect">
            <a:avLst/>
          </a:prstGeom>
          <a:noFill/>
          <a:ln w="6350" cmpd="sng">
            <a:noFill/>
          </a:ln>
        </p:spPr>
        <p:txBody>
          <a:bodyPr vert="eaVert" wrap="none" rtlCol="0">
            <a:spAutoFit/>
            <a:scene3d>
              <a:camera prst="orthographicFront"/>
              <a:lightRig rig="soft" dir="tl">
                <a:rot lat="0" lon="0" rev="0"/>
              </a:lightRig>
            </a:scene3d>
            <a:sp3d contourW="25400" prstMaterial="matte">
              <a:contourClr>
                <a:schemeClr val="accent2">
                  <a:tint val="20000"/>
                </a:schemeClr>
              </a:contourClr>
            </a:sp3d>
          </a:bodyPr>
          <a:lstStyle/>
          <a:p>
            <a:r>
              <a:rPr kumimoji="1" lang="en-US" altLang="ja-JP" sz="5400" b="1" kern="800" spc="-760" dirty="0" smtClean="0">
                <a:ln w="38100" cmpd="sng">
                  <a:solidFill>
                    <a:srgbClr val="C0504D"/>
                  </a:solidFill>
                </a:ln>
                <a:solidFill>
                  <a:srgbClr val="FFFF00"/>
                </a:solidFill>
                <a:effectLst>
                  <a:glow rad="63500">
                    <a:schemeClr val="tx2"/>
                  </a:glow>
                </a:effectLst>
                <a:latin typeface="メイリオ"/>
                <a:ea typeface="メイリオ"/>
                <a:cs typeface="メイリオ"/>
              </a:rPr>
              <a:t>!!!</a:t>
            </a:r>
            <a:endParaRPr kumimoji="1" lang="ja-JP" altLang="en-US" sz="5400" b="1" kern="800" spc="-760" dirty="0">
              <a:ln w="38100" cmpd="sng">
                <a:solidFill>
                  <a:srgbClr val="C0504D"/>
                </a:solidFill>
              </a:ln>
              <a:solidFill>
                <a:srgbClr val="FFFF00"/>
              </a:solidFill>
              <a:effectLst>
                <a:glow rad="63500">
                  <a:schemeClr val="tx2"/>
                </a:glow>
              </a:effectLst>
              <a:latin typeface="メイリオ"/>
              <a:ea typeface="メイリオ"/>
              <a:cs typeface="メイリオ"/>
            </a:endParaRPr>
          </a:p>
        </p:txBody>
      </p:sp>
      <p:sp>
        <p:nvSpPr>
          <p:cNvPr id="12" name="テキスト ボックス 11"/>
          <p:cNvSpPr txBox="1"/>
          <p:nvPr/>
        </p:nvSpPr>
        <p:spPr>
          <a:xfrm rot="21293221">
            <a:off x="3152425" y="7393925"/>
            <a:ext cx="1107996" cy="2785378"/>
          </a:xfrm>
          <a:prstGeom prst="rect">
            <a:avLst/>
          </a:prstGeom>
          <a:noFill/>
          <a:ln w="6350" cmpd="sng">
            <a:noFill/>
          </a:ln>
        </p:spPr>
        <p:txBody>
          <a:bodyPr vert="eaVert" wrap="none" rtlCol="0">
            <a:spAutoFit/>
            <a:scene3d>
              <a:camera prst="orthographicFront"/>
              <a:lightRig rig="soft" dir="tl">
                <a:rot lat="0" lon="0" rev="0"/>
              </a:lightRig>
            </a:scene3d>
            <a:sp3d contourW="25400" prstMaterial="matte">
              <a:contourClr>
                <a:schemeClr val="accent2">
                  <a:tint val="20000"/>
                </a:schemeClr>
              </a:contourClr>
            </a:sp3d>
          </a:bodyPr>
          <a:lstStyle/>
          <a:p>
            <a:r>
              <a:rPr kumimoji="1" lang="ja-JP" altLang="en-US" sz="6000" b="1" kern="800" spc="-760" dirty="0" smtClean="0">
                <a:ln w="38100" cmpd="sng">
                  <a:solidFill>
                    <a:srgbClr val="C0504D"/>
                  </a:solidFill>
                </a:ln>
                <a:solidFill>
                  <a:srgbClr val="FFFF00"/>
                </a:solidFill>
                <a:effectLst>
                  <a:glow rad="63500">
                    <a:schemeClr val="tx2"/>
                  </a:glow>
                </a:effectLst>
                <a:latin typeface="メイリオ"/>
                <a:ea typeface="メイリオ"/>
                <a:cs typeface="メイリオ"/>
              </a:rPr>
              <a:t>大逆転！</a:t>
            </a:r>
            <a:endParaRPr kumimoji="1" lang="ja-JP" altLang="en-US" sz="6000" b="1" kern="800" spc="-760" dirty="0">
              <a:ln w="38100" cmpd="sng">
                <a:solidFill>
                  <a:srgbClr val="C0504D"/>
                </a:solidFill>
              </a:ln>
              <a:solidFill>
                <a:srgbClr val="FFFF00"/>
              </a:solidFill>
              <a:effectLst>
                <a:glow rad="63500">
                  <a:schemeClr val="tx2"/>
                </a:glow>
              </a:effectLst>
              <a:latin typeface="メイリオ"/>
              <a:ea typeface="メイリオ"/>
              <a:cs typeface="メイリオ"/>
            </a:endParaRPr>
          </a:p>
        </p:txBody>
      </p:sp>
    </p:spTree>
    <p:extLst>
      <p:ext uri="{BB962C8B-B14F-4D97-AF65-F5344CB8AC3E}">
        <p14:creationId xmlns:p14="http://schemas.microsoft.com/office/powerpoint/2010/main" val="3168009604"/>
      </p:ext>
    </p:extLst>
  </p:cSld>
  <p:clrMapOvr>
    <a:masterClrMapping/>
  </p:clrMapOvr>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インスピレーション">
      <a:majorFont>
        <a:latin typeface="News Gothic MT"/>
        <a:ea typeface=""/>
        <a:cs typeface=""/>
        <a:font script="Jpan" typeface="メイリオ"/>
        <a:font script="Hans" typeface="宋体"/>
        <a:font script="Hant" typeface="新細明體"/>
      </a:majorFont>
      <a:minorFont>
        <a:latin typeface="News Gothic MT"/>
        <a:ea typeface=""/>
        <a:cs typeface=""/>
        <a:font script="Jpan" typeface="メイリオ"/>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59</TotalTime>
  <Words>719</Words>
  <Application>Microsoft Macintosh PowerPoint</Application>
  <PresentationFormat>ユーザー設定</PresentationFormat>
  <Paragraphs>41</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ホワイト</vt:lpstr>
      <vt:lpstr>PowerPoint プレゼンテーション</vt:lpstr>
      <vt:lpstr>PowerPoint プレゼンテーション</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Hiroshi Sasaki</dc:creator>
  <cp:lastModifiedBy>Hiroshi Sasaki</cp:lastModifiedBy>
  <cp:revision>13</cp:revision>
  <dcterms:created xsi:type="dcterms:W3CDTF">2015-09-22T07:59:12Z</dcterms:created>
  <dcterms:modified xsi:type="dcterms:W3CDTF">2015-09-22T09:15:18Z</dcterms:modified>
</cp:coreProperties>
</file>